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2" r:id="rId14"/>
    <p:sldId id="342" r:id="rId15"/>
    <p:sldId id="277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90" r:id="rId24"/>
    <p:sldId id="341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2" r:id="rId35"/>
    <p:sldId id="305" r:id="rId36"/>
    <p:sldId id="306" r:id="rId37"/>
    <p:sldId id="309" r:id="rId38"/>
    <p:sldId id="311" r:id="rId39"/>
    <p:sldId id="312" r:id="rId40"/>
    <p:sldId id="313" r:id="rId41"/>
    <p:sldId id="314" r:id="rId42"/>
    <p:sldId id="315" r:id="rId43"/>
    <p:sldId id="316" r:id="rId44"/>
    <p:sldId id="318" r:id="rId45"/>
    <p:sldId id="319" r:id="rId46"/>
    <p:sldId id="321" r:id="rId47"/>
    <p:sldId id="322" r:id="rId48"/>
    <p:sldId id="325" r:id="rId49"/>
    <p:sldId id="327" r:id="rId50"/>
    <p:sldId id="328" r:id="rId51"/>
    <p:sldId id="329" r:id="rId52"/>
    <p:sldId id="330" r:id="rId53"/>
    <p:sldId id="331" r:id="rId54"/>
    <p:sldId id="332" r:id="rId55"/>
    <p:sldId id="333" r:id="rId56"/>
    <p:sldId id="334" r:id="rId57"/>
    <p:sldId id="336" r:id="rId58"/>
    <p:sldId id="337" r:id="rId59"/>
    <p:sldId id="338" r:id="rId60"/>
    <p:sldId id="339" r:id="rId61"/>
    <p:sldId id="340" r:id="rId6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3" autoAdjust="0"/>
    <p:restoredTop sz="94660"/>
  </p:normalViewPr>
  <p:slideViewPr>
    <p:cSldViewPr>
      <p:cViewPr varScale="1">
        <p:scale>
          <a:sx n="90" d="100"/>
          <a:sy n="90" d="100"/>
        </p:scale>
        <p:origin x="69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64029" y="2428494"/>
            <a:ext cx="5616575" cy="0"/>
          </a:xfrm>
          <a:custGeom>
            <a:avLst/>
            <a:gdLst/>
            <a:ahLst/>
            <a:cxnLst/>
            <a:rect l="l" t="t" r="r" b="b"/>
            <a:pathLst>
              <a:path w="5616575">
                <a:moveTo>
                  <a:pt x="0" y="0"/>
                </a:moveTo>
                <a:lnTo>
                  <a:pt x="561657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7876" y="1739645"/>
            <a:ext cx="6848246" cy="501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64029" y="2428494"/>
            <a:ext cx="5616575" cy="0"/>
          </a:xfrm>
          <a:custGeom>
            <a:avLst/>
            <a:gdLst/>
            <a:ahLst/>
            <a:cxnLst/>
            <a:rect l="l" t="t" r="r" b="b"/>
            <a:pathLst>
              <a:path w="5616575">
                <a:moveTo>
                  <a:pt x="0" y="0"/>
                </a:moveTo>
                <a:lnTo>
                  <a:pt x="561657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986" y="457453"/>
            <a:ext cx="8909050" cy="365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513" y="1265935"/>
            <a:ext cx="4307205" cy="3427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hyperlink" Target="http://wizwiki.net/wiki/doku.php?id=products:wizwiki_w7500:star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biswajit0028/webserv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zwiki.net/wiki/doku.php?id=products:wizwiki_w7500:start&amp;amp;technical_referenc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6" Type="http://schemas.openxmlformats.org/officeDocument/2006/relationships/hyperlink" Target="http://blog.naver.com/maker_leo/2201050285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hyperlink" Target="http://wiznetmuseum.com/application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jpg"/><Relationship Id="rId4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izwiki.net/wiki/doku.php?id=products:w7500:star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1018795"/>
            <a:ext cx="694943" cy="333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 rot="21242550">
            <a:off x="6132107" y="485395"/>
            <a:ext cx="649693" cy="682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847" y="4216908"/>
            <a:ext cx="3631691" cy="926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3088" y="1493519"/>
            <a:ext cx="3601720" cy="2734310"/>
          </a:xfrm>
          <a:custGeom>
            <a:avLst/>
            <a:gdLst/>
            <a:ahLst/>
            <a:cxnLst/>
            <a:rect l="l" t="t" r="r" b="b"/>
            <a:pathLst>
              <a:path w="3601720" h="2734310">
                <a:moveTo>
                  <a:pt x="3366262" y="0"/>
                </a:moveTo>
                <a:lnTo>
                  <a:pt x="234962" y="0"/>
                </a:lnTo>
                <a:lnTo>
                  <a:pt x="187608" y="4771"/>
                </a:lnTo>
                <a:lnTo>
                  <a:pt x="143503" y="18458"/>
                </a:lnTo>
                <a:lnTo>
                  <a:pt x="103591" y="40116"/>
                </a:lnTo>
                <a:lnTo>
                  <a:pt x="68818" y="68802"/>
                </a:lnTo>
                <a:lnTo>
                  <a:pt x="40127" y="103571"/>
                </a:lnTo>
                <a:lnTo>
                  <a:pt x="18464" y="143482"/>
                </a:lnTo>
                <a:lnTo>
                  <a:pt x="4773" y="187589"/>
                </a:lnTo>
                <a:lnTo>
                  <a:pt x="0" y="234950"/>
                </a:lnTo>
                <a:lnTo>
                  <a:pt x="0" y="2499093"/>
                </a:lnTo>
                <a:lnTo>
                  <a:pt x="4773" y="2546447"/>
                </a:lnTo>
                <a:lnTo>
                  <a:pt x="18464" y="2590552"/>
                </a:lnTo>
                <a:lnTo>
                  <a:pt x="40127" y="2630464"/>
                </a:lnTo>
                <a:lnTo>
                  <a:pt x="68818" y="2665237"/>
                </a:lnTo>
                <a:lnTo>
                  <a:pt x="103591" y="2693928"/>
                </a:lnTo>
                <a:lnTo>
                  <a:pt x="143503" y="2715591"/>
                </a:lnTo>
                <a:lnTo>
                  <a:pt x="187608" y="2729282"/>
                </a:lnTo>
                <a:lnTo>
                  <a:pt x="234962" y="2734055"/>
                </a:lnTo>
                <a:lnTo>
                  <a:pt x="3366262" y="2734055"/>
                </a:lnTo>
                <a:lnTo>
                  <a:pt x="3413622" y="2729282"/>
                </a:lnTo>
                <a:lnTo>
                  <a:pt x="3457729" y="2715591"/>
                </a:lnTo>
                <a:lnTo>
                  <a:pt x="3497640" y="2693928"/>
                </a:lnTo>
                <a:lnTo>
                  <a:pt x="3532409" y="2665237"/>
                </a:lnTo>
                <a:lnTo>
                  <a:pt x="3561095" y="2630464"/>
                </a:lnTo>
                <a:lnTo>
                  <a:pt x="3582753" y="2590552"/>
                </a:lnTo>
                <a:lnTo>
                  <a:pt x="3596440" y="2546447"/>
                </a:lnTo>
                <a:lnTo>
                  <a:pt x="3601212" y="2499093"/>
                </a:lnTo>
                <a:lnTo>
                  <a:pt x="3601212" y="234950"/>
                </a:lnTo>
                <a:lnTo>
                  <a:pt x="3596440" y="187589"/>
                </a:lnTo>
                <a:lnTo>
                  <a:pt x="3582753" y="143482"/>
                </a:lnTo>
                <a:lnTo>
                  <a:pt x="3561095" y="103571"/>
                </a:lnTo>
                <a:lnTo>
                  <a:pt x="3532409" y="68802"/>
                </a:lnTo>
                <a:lnTo>
                  <a:pt x="3497640" y="40116"/>
                </a:lnTo>
                <a:lnTo>
                  <a:pt x="3457729" y="18458"/>
                </a:lnTo>
                <a:lnTo>
                  <a:pt x="3413622" y="4771"/>
                </a:lnTo>
                <a:lnTo>
                  <a:pt x="336626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088" y="1493519"/>
            <a:ext cx="3601212" cy="2734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62200" y="1282492"/>
            <a:ext cx="6340958" cy="30418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640"/>
              </a:spcBef>
            </a:pPr>
            <a:r>
              <a:rPr lang="en-US" sz="4400" dirty="0">
                <a:cs typeface="Arial"/>
              </a:rPr>
              <a:t>Start </a:t>
            </a:r>
            <a:r>
              <a:rPr sz="4400" dirty="0" err="1">
                <a:cs typeface="Arial"/>
              </a:rPr>
              <a:t>IoT</a:t>
            </a:r>
            <a:r>
              <a:rPr sz="4400" dirty="0">
                <a:cs typeface="Arial"/>
              </a:rPr>
              <a:t> Device</a:t>
            </a:r>
            <a:r>
              <a:rPr lang="en-US" sz="4400" dirty="0">
                <a:cs typeface="Arial"/>
              </a:rPr>
              <a:t> </a:t>
            </a:r>
            <a:r>
              <a:rPr lang="en-US" sz="4400" dirty="0">
                <a:cs typeface="Malgun Gothic"/>
              </a:rPr>
              <a:t>development </a:t>
            </a:r>
            <a:br>
              <a:rPr lang="en-US" sz="4400" dirty="0">
                <a:cs typeface="Malgun Gothic"/>
              </a:rPr>
            </a:br>
            <a:r>
              <a:rPr lang="en-US" sz="4400" dirty="0">
                <a:cs typeface="Malgun Gothic"/>
              </a:rPr>
              <a:t>with </a:t>
            </a:r>
            <a:r>
              <a:rPr lang="en-US" sz="4400" dirty="0">
                <a:cs typeface="Arial"/>
              </a:rPr>
              <a:t>WIZwiki-W7500</a:t>
            </a:r>
            <a:endParaRPr sz="4400" dirty="0">
              <a:cs typeface="Malgun Gothic"/>
            </a:endParaRPr>
          </a:p>
          <a:p>
            <a:pPr marR="46355" algn="r">
              <a:lnSpc>
                <a:spcPct val="100000"/>
              </a:lnSpc>
              <a:spcBef>
                <a:spcPts val="2640"/>
              </a:spcBef>
            </a:pPr>
            <a:r>
              <a:rPr sz="4400" dirty="0">
                <a:cs typeface="Arial"/>
              </a:rPr>
              <a:t>- </a:t>
            </a:r>
            <a:r>
              <a:rPr lang="en-US" sz="4400" dirty="0">
                <a:cs typeface="Arial"/>
              </a:rPr>
              <a:t>First round</a:t>
            </a:r>
            <a:r>
              <a:rPr sz="4400" dirty="0">
                <a:cs typeface="Malgun Gothic"/>
              </a:rPr>
              <a:t> </a:t>
            </a:r>
            <a:r>
              <a:rPr sz="4400" dirty="0">
                <a:cs typeface="Arial"/>
              </a:rPr>
              <a:t>-</a:t>
            </a:r>
          </a:p>
        </p:txBody>
      </p:sp>
      <p:sp>
        <p:nvSpPr>
          <p:cNvPr id="8" name="object 8"/>
          <p:cNvSpPr/>
          <p:nvPr/>
        </p:nvSpPr>
        <p:spPr>
          <a:xfrm>
            <a:off x="7712964" y="313943"/>
            <a:ext cx="1344168" cy="327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" y="438150"/>
            <a:ext cx="1258824" cy="1112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216" y="3560064"/>
            <a:ext cx="771144" cy="883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99659" y="1335024"/>
            <a:ext cx="3808476" cy="2941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6282" y="359917"/>
            <a:ext cx="462978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25470" algn="l"/>
              </a:tabLst>
            </a:pPr>
            <a:r>
              <a:rPr sz="3600" spc="-190" dirty="0"/>
              <a:t>WIZwiki-W7500	</a:t>
            </a:r>
            <a:r>
              <a:rPr sz="3600" spc="-100" dirty="0"/>
              <a:t>Feature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48512" y="1165175"/>
            <a:ext cx="5085487" cy="3616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WIZnet W7500</a:t>
            </a:r>
          </a:p>
          <a:p>
            <a:pPr marL="641985" lvl="1" indent="-286385">
              <a:lnSpc>
                <a:spcPct val="100000"/>
              </a:lnSpc>
              <a:spcBef>
                <a:spcPts val="384"/>
              </a:spcBef>
              <a:buChar char="•"/>
              <a:tabLst>
                <a:tab pos="641985" algn="l"/>
                <a:tab pos="642620" algn="l"/>
              </a:tabLst>
            </a:pPr>
            <a:r>
              <a:rPr sz="1500" dirty="0">
                <a:latin typeface="Arial"/>
                <a:cs typeface="Arial"/>
              </a:rPr>
              <a:t>32-bit ARM Cortex-M0</a:t>
            </a:r>
          </a:p>
          <a:p>
            <a:pPr marL="641985" lvl="1" indent="-286385">
              <a:lnSpc>
                <a:spcPct val="100000"/>
              </a:lnSpc>
              <a:spcBef>
                <a:spcPts val="385"/>
              </a:spcBef>
              <a:buChar char="•"/>
              <a:tabLst>
                <a:tab pos="641985" algn="l"/>
                <a:tab pos="642620" algn="l"/>
              </a:tabLst>
            </a:pPr>
            <a:r>
              <a:rPr sz="1500" dirty="0">
                <a:latin typeface="Arial"/>
                <a:cs typeface="Arial"/>
              </a:rPr>
              <a:t>Hardwired TCP/IP Core</a:t>
            </a: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Ethernet PHY</a:t>
            </a:r>
          </a:p>
          <a:p>
            <a:pPr marL="641985" lvl="1" indent="-286385">
              <a:lnSpc>
                <a:spcPct val="100000"/>
              </a:lnSpc>
              <a:spcBef>
                <a:spcPts val="380"/>
              </a:spcBef>
              <a:buChar char="•"/>
              <a:tabLst>
                <a:tab pos="641985" algn="l"/>
                <a:tab pos="642620" algn="l"/>
              </a:tabLst>
            </a:pPr>
            <a:r>
              <a:rPr sz="1500" dirty="0">
                <a:latin typeface="Arial"/>
                <a:cs typeface="Arial"/>
              </a:rPr>
              <a:t>IC+ IP101GA</a:t>
            </a: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CMSIS-DAP support</a:t>
            </a:r>
          </a:p>
          <a:p>
            <a:pPr marL="641985" lvl="1" indent="-286385">
              <a:lnSpc>
                <a:spcPct val="100000"/>
              </a:lnSpc>
              <a:spcBef>
                <a:spcPts val="385"/>
              </a:spcBef>
              <a:buChar char="•"/>
              <a:tabLst>
                <a:tab pos="641985" algn="l"/>
                <a:tab pos="642620" algn="l"/>
              </a:tabLst>
            </a:pPr>
            <a:r>
              <a:rPr sz="1500" dirty="0">
                <a:latin typeface="Arial"/>
                <a:cs typeface="Arial"/>
              </a:rPr>
              <a:t>NXP LPC11U35FHI33/501</a:t>
            </a:r>
          </a:p>
          <a:p>
            <a:pPr marL="641985" lvl="1" indent="-286385">
              <a:lnSpc>
                <a:spcPct val="100000"/>
              </a:lnSpc>
              <a:spcBef>
                <a:spcPts val="384"/>
              </a:spcBef>
              <a:buChar char="•"/>
              <a:tabLst>
                <a:tab pos="641985" algn="l"/>
                <a:tab pos="642620" algn="l"/>
              </a:tabLst>
            </a:pPr>
            <a:r>
              <a:rPr sz="1500" dirty="0">
                <a:latin typeface="Arial"/>
                <a:cs typeface="Arial"/>
              </a:rPr>
              <a:t>USB  Drag &amp; Drop Programming</a:t>
            </a:r>
          </a:p>
          <a:p>
            <a:pPr marL="641985" lvl="1" indent="-286385">
              <a:lnSpc>
                <a:spcPct val="100000"/>
              </a:lnSpc>
              <a:spcBef>
                <a:spcPts val="384"/>
              </a:spcBef>
              <a:buChar char="•"/>
              <a:tabLst>
                <a:tab pos="641985" algn="l"/>
                <a:tab pos="642620" algn="l"/>
              </a:tabLst>
            </a:pPr>
            <a:r>
              <a:rPr sz="1500" dirty="0">
                <a:latin typeface="Arial"/>
                <a:cs typeface="Arial"/>
              </a:rPr>
              <a:t>CMSIS-DAP Debugger</a:t>
            </a: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Support IDE : KEIL / GCC</a:t>
            </a: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Arduino pin compatible (Arduino Shield </a:t>
            </a:r>
            <a:r>
              <a:rPr lang="en-US" sz="1500" dirty="0">
                <a:latin typeface="Malgun Gothic"/>
                <a:cs typeface="Malgun Gothic"/>
              </a:rPr>
              <a:t>is available</a:t>
            </a:r>
            <a:r>
              <a:rPr sz="1500" dirty="0">
                <a:latin typeface="Arial"/>
                <a:cs typeface="Arial"/>
              </a:rPr>
              <a:t>)</a:t>
            </a:r>
          </a:p>
          <a:p>
            <a:pPr marL="299085" indent="-286385">
              <a:lnSpc>
                <a:spcPct val="100000"/>
              </a:lnSpc>
              <a:spcBef>
                <a:spcPts val="384"/>
              </a:spcBef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mbed enabled MCU</a:t>
            </a: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Char char="•"/>
              <a:tabLst>
                <a:tab pos="299085" algn="l"/>
                <a:tab pos="299720" algn="l"/>
              </a:tabLst>
            </a:pPr>
            <a:r>
              <a:rPr sz="1500" dirty="0">
                <a:latin typeface="Arial"/>
                <a:cs typeface="Arial"/>
              </a:rPr>
              <a:t>ISP,  SD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Card, RGB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LED, SWD</a:t>
            </a:r>
            <a:r>
              <a:rPr lang="en-US" sz="150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Connector</a:t>
            </a:r>
          </a:p>
        </p:txBody>
      </p:sp>
      <p:sp>
        <p:nvSpPr>
          <p:cNvPr id="5" name="object 5"/>
          <p:cNvSpPr/>
          <p:nvPr/>
        </p:nvSpPr>
        <p:spPr>
          <a:xfrm>
            <a:off x="2330197" y="4232910"/>
            <a:ext cx="1403603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3291" y="3246120"/>
            <a:ext cx="792479" cy="908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11983" y="359917"/>
            <a:ext cx="627481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126105" algn="l"/>
              </a:tabLst>
            </a:pPr>
            <a:r>
              <a:rPr sz="3600" dirty="0"/>
              <a:t>WIZwiki-W7500</a:t>
            </a:r>
            <a:r>
              <a:rPr lang="en-US" sz="3600" dirty="0"/>
              <a:t> </a:t>
            </a:r>
            <a:r>
              <a:rPr sz="3600" dirty="0" err="1"/>
              <a:t>Pinout</a:t>
            </a:r>
            <a:endParaRPr sz="3600" dirty="0"/>
          </a:p>
        </p:txBody>
      </p:sp>
      <p:sp>
        <p:nvSpPr>
          <p:cNvPr id="6" name="object 6"/>
          <p:cNvSpPr/>
          <p:nvPr/>
        </p:nvSpPr>
        <p:spPr>
          <a:xfrm>
            <a:off x="1475232" y="915924"/>
            <a:ext cx="6120384" cy="381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1000" y="1912263"/>
            <a:ext cx="8534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4390">
              <a:lnSpc>
                <a:spcPct val="100000"/>
              </a:lnSpc>
            </a:pPr>
            <a:r>
              <a:rPr lang="en-US" sz="2800" dirty="0" err="1"/>
              <a:t>mbed</a:t>
            </a:r>
            <a:r>
              <a:rPr lang="en-US" sz="2800" dirty="0"/>
              <a:t>  development environment construction </a:t>
            </a:r>
            <a:r>
              <a:rPr sz="2800" spc="-200" dirty="0"/>
              <a:t>#1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185" y="2571750"/>
            <a:ext cx="758761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Sign up </a:t>
            </a:r>
            <a:r>
              <a:rPr sz="2000" dirty="0">
                <a:latin typeface="Arial"/>
                <a:cs typeface="Arial"/>
              </a:rPr>
              <a:t>mbed.org, </a:t>
            </a:r>
            <a:r>
              <a:rPr lang="en-US" sz="2000" dirty="0">
                <a:latin typeface="Arial"/>
                <a:cs typeface="Arial"/>
              </a:rPr>
              <a:t>Install </a:t>
            </a:r>
            <a:r>
              <a:rPr sz="2000" dirty="0" err="1">
                <a:latin typeface="Arial"/>
                <a:cs typeface="Arial"/>
              </a:rPr>
              <a:t>mbed</a:t>
            </a:r>
            <a:r>
              <a:rPr sz="2000" dirty="0">
                <a:latin typeface="Arial"/>
                <a:cs typeface="Arial"/>
              </a:rPr>
              <a:t> Serial Driver, </a:t>
            </a:r>
            <a:r>
              <a:rPr lang="en-US" sz="2000" dirty="0">
                <a:latin typeface="Arial"/>
                <a:cs typeface="Arial"/>
              </a:rPr>
              <a:t>Register </a:t>
            </a:r>
            <a:r>
              <a:rPr sz="2000" dirty="0">
                <a:latin typeface="Arial"/>
                <a:cs typeface="Arial"/>
              </a:rPr>
              <a:t>WIZwiki-W7500 platform 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99160" y="2932176"/>
            <a:ext cx="5430012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49602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8165" algn="l"/>
              </a:tabLst>
            </a:pPr>
            <a:r>
              <a:rPr sz="2800" spc="-70" dirty="0"/>
              <a:t>2.	</a:t>
            </a:r>
            <a:r>
              <a:rPr lang="en-US" sz="2800" spc="-70" dirty="0"/>
              <a:t>Install </a:t>
            </a:r>
            <a:r>
              <a:rPr sz="2800" spc="-150" dirty="0" err="1"/>
              <a:t>mbed</a:t>
            </a:r>
            <a:r>
              <a:rPr sz="2800" spc="-150" dirty="0"/>
              <a:t> </a:t>
            </a:r>
            <a:r>
              <a:rPr sz="2800" spc="-90" dirty="0"/>
              <a:t>Serial </a:t>
            </a:r>
            <a:r>
              <a:rPr sz="2800" spc="-100" dirty="0"/>
              <a:t>Driver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513" y="1160017"/>
            <a:ext cx="8209687" cy="1402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dirty="0">
                <a:latin typeface="Arial"/>
                <a:cs typeface="Arial"/>
              </a:rPr>
              <a:t>1)	 CMSIS-DAP</a:t>
            </a:r>
            <a:r>
              <a:rPr lang="en-US" sz="2000" dirty="0">
                <a:latin typeface="Arial"/>
                <a:cs typeface="Arial"/>
              </a:rPr>
              <a:t> of WIZwiki-W7500 board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provide two functionality.</a:t>
            </a:r>
            <a:r>
              <a:rPr sz="2000" dirty="0">
                <a:latin typeface="Arial"/>
                <a:cs typeface="Arial"/>
              </a:rPr>
              <a:t> 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763905" indent="-342900">
              <a:buFontTx/>
              <a:buChar char="•"/>
              <a:tabLst>
                <a:tab pos="763905" algn="l"/>
                <a:tab pos="764540" algn="l"/>
              </a:tabLst>
            </a:pPr>
            <a:r>
              <a:rPr lang="en-US" sz="2000" dirty="0">
                <a:solidFill>
                  <a:srgbClr val="585858"/>
                </a:solidFill>
                <a:latin typeface="Arial"/>
                <a:cs typeface="Arial"/>
              </a:rPr>
              <a:t>Download Firmware to target MCU via USB Interface</a:t>
            </a:r>
            <a:endParaRPr sz="2000" dirty="0">
              <a:latin typeface="Malgun Gothic"/>
              <a:cs typeface="Malgun Gothic"/>
            </a:endParaRPr>
          </a:p>
          <a:p>
            <a:pPr marL="763905" indent="-342900">
              <a:lnSpc>
                <a:spcPct val="100000"/>
              </a:lnSpc>
              <a:spcBef>
                <a:spcPts val="1680"/>
              </a:spcBef>
              <a:buChar char="•"/>
              <a:tabLst>
                <a:tab pos="763905" algn="l"/>
                <a:tab pos="764540" algn="l"/>
              </a:tabLst>
            </a:pPr>
            <a:r>
              <a:rPr lang="en-US" sz="2000" dirty="0">
                <a:solidFill>
                  <a:srgbClr val="585858"/>
                </a:solidFill>
                <a:latin typeface="Arial"/>
                <a:cs typeface="Arial"/>
              </a:rPr>
              <a:t>Transmit UART1 data of W7500 via USB Interface</a:t>
            </a:r>
          </a:p>
        </p:txBody>
      </p:sp>
      <p:sp>
        <p:nvSpPr>
          <p:cNvPr id="5" name="object 5"/>
          <p:cNvSpPr/>
          <p:nvPr/>
        </p:nvSpPr>
        <p:spPr>
          <a:xfrm>
            <a:off x="7139361" y="1929444"/>
            <a:ext cx="1623639" cy="2653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43260" y="2594610"/>
            <a:ext cx="236220" cy="234950"/>
          </a:xfrm>
          <a:custGeom>
            <a:avLst/>
            <a:gdLst/>
            <a:ahLst/>
            <a:cxnLst/>
            <a:rect l="l" t="t" r="r" b="b"/>
            <a:pathLst>
              <a:path w="236220" h="234950">
                <a:moveTo>
                  <a:pt x="0" y="234695"/>
                </a:moveTo>
                <a:lnTo>
                  <a:pt x="236220" y="234695"/>
                </a:lnTo>
                <a:lnTo>
                  <a:pt x="236220" y="0"/>
                </a:lnTo>
                <a:lnTo>
                  <a:pt x="0" y="0"/>
                </a:lnTo>
                <a:lnTo>
                  <a:pt x="0" y="234695"/>
                </a:lnTo>
                <a:close/>
              </a:path>
            </a:pathLst>
          </a:custGeom>
          <a:ln w="25908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30204" y="1654936"/>
            <a:ext cx="136139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85" dirty="0">
                <a:solidFill>
                  <a:srgbClr val="30859C"/>
                </a:solidFill>
                <a:latin typeface="Arial"/>
                <a:cs typeface="Arial"/>
              </a:rPr>
              <a:t>CMSIS-DAP</a:t>
            </a:r>
            <a:r>
              <a:rPr sz="1400" spc="-114" dirty="0">
                <a:solidFill>
                  <a:srgbClr val="30859C"/>
                </a:solidFill>
                <a:latin typeface="Arial"/>
                <a:cs typeface="Arial"/>
              </a:rPr>
              <a:t> </a:t>
            </a:r>
            <a:r>
              <a:rPr lang="en-US" sz="1400" spc="-114" dirty="0">
                <a:solidFill>
                  <a:srgbClr val="30859C"/>
                </a:solidFill>
                <a:latin typeface="Arial"/>
                <a:cs typeface="Arial"/>
              </a:rPr>
              <a:t>chip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57338" y="1927098"/>
            <a:ext cx="203200" cy="576580"/>
          </a:xfrm>
          <a:custGeom>
            <a:avLst/>
            <a:gdLst/>
            <a:ahLst/>
            <a:cxnLst/>
            <a:rect l="l" t="t" r="r" b="b"/>
            <a:pathLst>
              <a:path w="203200" h="576580">
                <a:moveTo>
                  <a:pt x="202691" y="474725"/>
                </a:moveTo>
                <a:lnTo>
                  <a:pt x="0" y="474725"/>
                </a:lnTo>
                <a:lnTo>
                  <a:pt x="101345" y="576071"/>
                </a:lnTo>
                <a:lnTo>
                  <a:pt x="202691" y="474725"/>
                </a:lnTo>
                <a:close/>
              </a:path>
              <a:path w="203200" h="576580">
                <a:moveTo>
                  <a:pt x="152018" y="0"/>
                </a:moveTo>
                <a:lnTo>
                  <a:pt x="50672" y="0"/>
                </a:lnTo>
                <a:lnTo>
                  <a:pt x="50672" y="474725"/>
                </a:lnTo>
                <a:lnTo>
                  <a:pt x="152018" y="474725"/>
                </a:lnTo>
                <a:lnTo>
                  <a:pt x="152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64596" y="1927098"/>
            <a:ext cx="203200" cy="576580"/>
          </a:xfrm>
          <a:custGeom>
            <a:avLst/>
            <a:gdLst/>
            <a:ahLst/>
            <a:cxnLst/>
            <a:rect l="l" t="t" r="r" b="b"/>
            <a:pathLst>
              <a:path w="203200" h="576580">
                <a:moveTo>
                  <a:pt x="0" y="474725"/>
                </a:moveTo>
                <a:lnTo>
                  <a:pt x="50672" y="474725"/>
                </a:lnTo>
                <a:lnTo>
                  <a:pt x="50672" y="0"/>
                </a:lnTo>
                <a:lnTo>
                  <a:pt x="152018" y="0"/>
                </a:lnTo>
                <a:lnTo>
                  <a:pt x="152018" y="474725"/>
                </a:lnTo>
                <a:lnTo>
                  <a:pt x="202691" y="474725"/>
                </a:lnTo>
                <a:lnTo>
                  <a:pt x="101345" y="576071"/>
                </a:lnTo>
                <a:lnTo>
                  <a:pt x="0" y="474725"/>
                </a:lnTo>
                <a:close/>
              </a:path>
            </a:pathLst>
          </a:custGeom>
          <a:ln w="25907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381000" y="1912263"/>
            <a:ext cx="8534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439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latin typeface="Arial"/>
                <a:ea typeface="+mj-ea"/>
                <a:cs typeface="Arial"/>
              </a:rPr>
              <a:t>Adding the target device to </a:t>
            </a:r>
            <a:r>
              <a:rPr lang="en-US" sz="2800" kern="0" dirty="0" err="1">
                <a:latin typeface="Arial"/>
                <a:ea typeface="+mj-ea"/>
                <a:cs typeface="Arial"/>
              </a:rPr>
              <a:t>ARMmbed</a:t>
            </a:r>
            <a:r>
              <a:rPr lang="en-US" sz="2800" kern="0" dirty="0">
                <a:latin typeface="Arial"/>
                <a:ea typeface="+mj-ea"/>
                <a:cs typeface="Arial"/>
              </a:rPr>
              <a:t> account</a:t>
            </a:r>
            <a:endParaRPr kumimoji="0" lang="en-US" sz="2800" b="0" i="0" u="none" strike="noStrike" kern="0" cap="none" spc="-2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20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323334" y="2497582"/>
            <a:ext cx="26964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-75" dirty="0">
                <a:latin typeface="Arial"/>
                <a:cs typeface="Arial"/>
              </a:rPr>
              <a:t>Install </a:t>
            </a:r>
            <a:r>
              <a:rPr sz="2400" spc="-75" dirty="0">
                <a:latin typeface="Arial"/>
                <a:cs typeface="Arial"/>
              </a:rPr>
              <a:t>Serial </a:t>
            </a:r>
            <a:r>
              <a:rPr sz="2400" spc="-80" dirty="0">
                <a:latin typeface="Arial"/>
                <a:cs typeface="Arial"/>
              </a:rPr>
              <a:t>Terminal</a:t>
            </a:r>
            <a:endParaRPr sz="2400" dirty="0">
              <a:latin typeface="Malgun Gothic"/>
              <a:cs typeface="Malgun Gothic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381000" y="1912263"/>
            <a:ext cx="85344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439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mbed  development environment construction </a:t>
            </a:r>
            <a:r>
              <a:rPr kumimoji="0" lang="en-US" sz="2800" b="0" i="0" u="none" strike="noStrike" kern="0" cap="none" spc="-20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#1</a:t>
            </a:r>
            <a:endParaRPr kumimoji="0" lang="en-US" sz="2800" b="0" i="0" u="none" strike="noStrike" kern="0" cap="none" spc="-2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57200" y="1809750"/>
            <a:ext cx="684824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47520">
              <a:lnSpc>
                <a:spcPct val="100000"/>
              </a:lnSpc>
            </a:pPr>
            <a:r>
              <a:rPr lang="en-US" altLang="ko-KR" spc="-160" dirty="0"/>
              <a:t>The first step for </a:t>
            </a:r>
            <a:r>
              <a:rPr lang="en-US" altLang="ko-KR" spc="-160" dirty="0" err="1"/>
              <a:t>IoT</a:t>
            </a:r>
            <a:r>
              <a:rPr lang="en-US" altLang="ko-KR" spc="-160" dirty="0"/>
              <a:t> episode 1</a:t>
            </a:r>
            <a:endParaRPr spc="-625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4200" y="2561589"/>
            <a:ext cx="3581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dirty="0">
                <a:latin typeface="Arial"/>
                <a:cs typeface="Arial"/>
              </a:rPr>
              <a:t>What is </a:t>
            </a:r>
            <a:r>
              <a:rPr sz="2400" dirty="0">
                <a:latin typeface="Arial"/>
                <a:cs typeface="Arial"/>
              </a:rPr>
              <a:t>Web Server?!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76272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6095" algn="l"/>
              </a:tabLst>
            </a:pPr>
            <a:r>
              <a:rPr sz="2800" dirty="0"/>
              <a:t>1.	Embeded Web  Server </a:t>
            </a:r>
            <a:r>
              <a:rPr lang="en-US" sz="2800" dirty="0"/>
              <a:t>Overview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291" y="4375403"/>
            <a:ext cx="1975104" cy="768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7532" y="2909316"/>
            <a:ext cx="1945005" cy="1477010"/>
          </a:xfrm>
          <a:custGeom>
            <a:avLst/>
            <a:gdLst/>
            <a:ahLst/>
            <a:cxnLst/>
            <a:rect l="l" t="t" r="r" b="b"/>
            <a:pathLst>
              <a:path w="1945005" h="1477010">
                <a:moveTo>
                  <a:pt x="1817751" y="0"/>
                </a:moveTo>
                <a:lnTo>
                  <a:pt x="126911" y="0"/>
                </a:lnTo>
                <a:lnTo>
                  <a:pt x="77511" y="9965"/>
                </a:lnTo>
                <a:lnTo>
                  <a:pt x="37171" y="37147"/>
                </a:lnTo>
                <a:lnTo>
                  <a:pt x="9973" y="77473"/>
                </a:lnTo>
                <a:lnTo>
                  <a:pt x="0" y="126872"/>
                </a:lnTo>
                <a:lnTo>
                  <a:pt x="0" y="1349844"/>
                </a:lnTo>
                <a:lnTo>
                  <a:pt x="9973" y="1399244"/>
                </a:lnTo>
                <a:lnTo>
                  <a:pt x="37171" y="1439584"/>
                </a:lnTo>
                <a:lnTo>
                  <a:pt x="77511" y="1466782"/>
                </a:lnTo>
                <a:lnTo>
                  <a:pt x="126911" y="1476755"/>
                </a:lnTo>
                <a:lnTo>
                  <a:pt x="1817751" y="1476755"/>
                </a:lnTo>
                <a:lnTo>
                  <a:pt x="1867150" y="1466782"/>
                </a:lnTo>
                <a:lnTo>
                  <a:pt x="1907476" y="1439584"/>
                </a:lnTo>
                <a:lnTo>
                  <a:pt x="1934658" y="1399244"/>
                </a:lnTo>
                <a:lnTo>
                  <a:pt x="1944624" y="1349844"/>
                </a:lnTo>
                <a:lnTo>
                  <a:pt x="1944624" y="126872"/>
                </a:lnTo>
                <a:lnTo>
                  <a:pt x="1934658" y="77473"/>
                </a:lnTo>
                <a:lnTo>
                  <a:pt x="1907476" y="37147"/>
                </a:lnTo>
                <a:lnTo>
                  <a:pt x="1867150" y="9965"/>
                </a:lnTo>
                <a:lnTo>
                  <a:pt x="181775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7532" y="2909316"/>
            <a:ext cx="1944624" cy="1476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7003" y="3235451"/>
            <a:ext cx="2334768" cy="1327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2244" y="1949195"/>
            <a:ext cx="2304415" cy="1297305"/>
          </a:xfrm>
          <a:custGeom>
            <a:avLst/>
            <a:gdLst/>
            <a:ahLst/>
            <a:cxnLst/>
            <a:rect l="l" t="t" r="r" b="b"/>
            <a:pathLst>
              <a:path w="2304415" h="1297305">
                <a:moveTo>
                  <a:pt x="2192781" y="0"/>
                </a:moveTo>
                <a:lnTo>
                  <a:pt x="111505" y="0"/>
                </a:lnTo>
                <a:lnTo>
                  <a:pt x="68097" y="8761"/>
                </a:lnTo>
                <a:lnTo>
                  <a:pt x="32654" y="32654"/>
                </a:lnTo>
                <a:lnTo>
                  <a:pt x="8761" y="68097"/>
                </a:lnTo>
                <a:lnTo>
                  <a:pt x="0" y="111506"/>
                </a:lnTo>
                <a:lnTo>
                  <a:pt x="0" y="1185418"/>
                </a:lnTo>
                <a:lnTo>
                  <a:pt x="8761" y="1228826"/>
                </a:lnTo>
                <a:lnTo>
                  <a:pt x="32654" y="1264269"/>
                </a:lnTo>
                <a:lnTo>
                  <a:pt x="68097" y="1288162"/>
                </a:lnTo>
                <a:lnTo>
                  <a:pt x="111505" y="1296924"/>
                </a:lnTo>
                <a:lnTo>
                  <a:pt x="2192781" y="1296924"/>
                </a:lnTo>
                <a:lnTo>
                  <a:pt x="2236190" y="1288162"/>
                </a:lnTo>
                <a:lnTo>
                  <a:pt x="2271633" y="1264269"/>
                </a:lnTo>
                <a:lnTo>
                  <a:pt x="2295526" y="1228826"/>
                </a:lnTo>
                <a:lnTo>
                  <a:pt x="2304287" y="1185418"/>
                </a:lnTo>
                <a:lnTo>
                  <a:pt x="2304287" y="111506"/>
                </a:lnTo>
                <a:lnTo>
                  <a:pt x="2295526" y="68097"/>
                </a:lnTo>
                <a:lnTo>
                  <a:pt x="2271633" y="32654"/>
                </a:lnTo>
                <a:lnTo>
                  <a:pt x="2236190" y="8761"/>
                </a:lnTo>
                <a:lnTo>
                  <a:pt x="219278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62244" y="1949195"/>
            <a:ext cx="2304287" cy="1296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0605" y="2599182"/>
            <a:ext cx="3963035" cy="311785"/>
          </a:xfrm>
          <a:custGeom>
            <a:avLst/>
            <a:gdLst/>
            <a:ahLst/>
            <a:cxnLst/>
            <a:rect l="l" t="t" r="r" b="b"/>
            <a:pathLst>
              <a:path w="3963035" h="311785">
                <a:moveTo>
                  <a:pt x="0" y="311657"/>
                </a:moveTo>
                <a:lnTo>
                  <a:pt x="0" y="0"/>
                </a:lnTo>
                <a:lnTo>
                  <a:pt x="3962654" y="0"/>
                </a:lnTo>
              </a:path>
            </a:pathLst>
          </a:custGeom>
          <a:ln w="3200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85060" y="1972055"/>
            <a:ext cx="1353312" cy="941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7083" y="2164079"/>
            <a:ext cx="969264" cy="557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79520" y="2080260"/>
            <a:ext cx="1412748" cy="972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96032" y="2781045"/>
            <a:ext cx="542290" cy="180340"/>
          </a:xfrm>
          <a:custGeom>
            <a:avLst/>
            <a:gdLst/>
            <a:ahLst/>
            <a:cxnLst/>
            <a:rect l="l" t="t" r="r" b="b"/>
            <a:pathLst>
              <a:path w="542289" h="180339">
                <a:moveTo>
                  <a:pt x="75032" y="96266"/>
                </a:moveTo>
                <a:lnTo>
                  <a:pt x="50292" y="96266"/>
                </a:lnTo>
                <a:lnTo>
                  <a:pt x="60832" y="129540"/>
                </a:lnTo>
                <a:lnTo>
                  <a:pt x="62611" y="135890"/>
                </a:lnTo>
                <a:lnTo>
                  <a:pt x="66548" y="138430"/>
                </a:lnTo>
                <a:lnTo>
                  <a:pt x="72770" y="137160"/>
                </a:lnTo>
                <a:lnTo>
                  <a:pt x="77216" y="135636"/>
                </a:lnTo>
                <a:lnTo>
                  <a:pt x="83819" y="133477"/>
                </a:lnTo>
                <a:lnTo>
                  <a:pt x="86106" y="129286"/>
                </a:lnTo>
                <a:lnTo>
                  <a:pt x="83735" y="122555"/>
                </a:lnTo>
                <a:lnTo>
                  <a:pt x="75032" y="96266"/>
                </a:lnTo>
                <a:close/>
              </a:path>
              <a:path w="542289" h="180339">
                <a:moveTo>
                  <a:pt x="22098" y="0"/>
                </a:moveTo>
                <a:lnTo>
                  <a:pt x="18542" y="762"/>
                </a:lnTo>
                <a:lnTo>
                  <a:pt x="15875" y="2793"/>
                </a:lnTo>
                <a:lnTo>
                  <a:pt x="13081" y="4826"/>
                </a:lnTo>
                <a:lnTo>
                  <a:pt x="11556" y="8255"/>
                </a:lnTo>
                <a:lnTo>
                  <a:pt x="11049" y="13081"/>
                </a:lnTo>
                <a:lnTo>
                  <a:pt x="354" y="122809"/>
                </a:lnTo>
                <a:lnTo>
                  <a:pt x="0" y="126237"/>
                </a:lnTo>
                <a:lnTo>
                  <a:pt x="15367" y="133985"/>
                </a:lnTo>
                <a:lnTo>
                  <a:pt x="18415" y="133604"/>
                </a:lnTo>
                <a:lnTo>
                  <a:pt x="20574" y="132334"/>
                </a:lnTo>
                <a:lnTo>
                  <a:pt x="22860" y="131191"/>
                </a:lnTo>
                <a:lnTo>
                  <a:pt x="24256" y="128778"/>
                </a:lnTo>
                <a:lnTo>
                  <a:pt x="25018" y="125222"/>
                </a:lnTo>
                <a:lnTo>
                  <a:pt x="27431" y="100076"/>
                </a:lnTo>
                <a:lnTo>
                  <a:pt x="32829" y="100076"/>
                </a:lnTo>
                <a:lnTo>
                  <a:pt x="50292" y="96266"/>
                </a:lnTo>
                <a:lnTo>
                  <a:pt x="75032" y="96266"/>
                </a:lnTo>
                <a:lnTo>
                  <a:pt x="71374" y="85217"/>
                </a:lnTo>
                <a:lnTo>
                  <a:pt x="75184" y="82168"/>
                </a:lnTo>
                <a:lnTo>
                  <a:pt x="78486" y="78231"/>
                </a:lnTo>
                <a:lnTo>
                  <a:pt x="79375" y="76581"/>
                </a:lnTo>
                <a:lnTo>
                  <a:pt x="31876" y="76581"/>
                </a:lnTo>
                <a:lnTo>
                  <a:pt x="29718" y="76327"/>
                </a:lnTo>
                <a:lnTo>
                  <a:pt x="34670" y="25400"/>
                </a:lnTo>
                <a:lnTo>
                  <a:pt x="81420" y="25400"/>
                </a:lnTo>
                <a:lnTo>
                  <a:pt x="80518" y="23241"/>
                </a:lnTo>
                <a:lnTo>
                  <a:pt x="43434" y="2793"/>
                </a:lnTo>
                <a:lnTo>
                  <a:pt x="26288" y="508"/>
                </a:lnTo>
                <a:lnTo>
                  <a:pt x="22098" y="0"/>
                </a:lnTo>
                <a:close/>
              </a:path>
              <a:path w="542289" h="180339">
                <a:moveTo>
                  <a:pt x="32829" y="100076"/>
                </a:moveTo>
                <a:lnTo>
                  <a:pt x="27431" y="100076"/>
                </a:lnTo>
                <a:lnTo>
                  <a:pt x="30861" y="100203"/>
                </a:lnTo>
                <a:lnTo>
                  <a:pt x="32829" y="100076"/>
                </a:lnTo>
                <a:close/>
              </a:path>
              <a:path w="542289" h="180339">
                <a:moveTo>
                  <a:pt x="81420" y="25400"/>
                </a:moveTo>
                <a:lnTo>
                  <a:pt x="34670" y="25400"/>
                </a:lnTo>
                <a:lnTo>
                  <a:pt x="39624" y="25908"/>
                </a:lnTo>
                <a:lnTo>
                  <a:pt x="44068" y="26797"/>
                </a:lnTo>
                <a:lnTo>
                  <a:pt x="48260" y="28193"/>
                </a:lnTo>
                <a:lnTo>
                  <a:pt x="52450" y="29718"/>
                </a:lnTo>
                <a:lnTo>
                  <a:pt x="55753" y="31496"/>
                </a:lnTo>
                <a:lnTo>
                  <a:pt x="57912" y="33909"/>
                </a:lnTo>
                <a:lnTo>
                  <a:pt x="60198" y="36195"/>
                </a:lnTo>
                <a:lnTo>
                  <a:pt x="61594" y="39116"/>
                </a:lnTo>
                <a:lnTo>
                  <a:pt x="62356" y="42545"/>
                </a:lnTo>
                <a:lnTo>
                  <a:pt x="62992" y="46101"/>
                </a:lnTo>
                <a:lnTo>
                  <a:pt x="62992" y="50418"/>
                </a:lnTo>
                <a:lnTo>
                  <a:pt x="62230" y="55499"/>
                </a:lnTo>
                <a:lnTo>
                  <a:pt x="61594" y="59943"/>
                </a:lnTo>
                <a:lnTo>
                  <a:pt x="49656" y="72771"/>
                </a:lnTo>
                <a:lnTo>
                  <a:pt x="46355" y="74422"/>
                </a:lnTo>
                <a:lnTo>
                  <a:pt x="42799" y="75437"/>
                </a:lnTo>
                <a:lnTo>
                  <a:pt x="34925" y="76454"/>
                </a:lnTo>
                <a:lnTo>
                  <a:pt x="31876" y="76581"/>
                </a:lnTo>
                <a:lnTo>
                  <a:pt x="79375" y="76581"/>
                </a:lnTo>
                <a:lnTo>
                  <a:pt x="81153" y="73279"/>
                </a:lnTo>
                <a:lnTo>
                  <a:pt x="83947" y="68326"/>
                </a:lnTo>
                <a:lnTo>
                  <a:pt x="85598" y="62737"/>
                </a:lnTo>
                <a:lnTo>
                  <a:pt x="86232" y="56515"/>
                </a:lnTo>
                <a:lnTo>
                  <a:pt x="86635" y="48871"/>
                </a:lnTo>
                <a:lnTo>
                  <a:pt x="86312" y="41941"/>
                </a:lnTo>
                <a:lnTo>
                  <a:pt x="85250" y="35726"/>
                </a:lnTo>
                <a:lnTo>
                  <a:pt x="83438" y="30226"/>
                </a:lnTo>
                <a:lnTo>
                  <a:pt x="81420" y="25400"/>
                </a:lnTo>
                <a:close/>
              </a:path>
              <a:path w="542289" h="180339">
                <a:moveTo>
                  <a:pt x="140462" y="43687"/>
                </a:moveTo>
                <a:lnTo>
                  <a:pt x="134112" y="44323"/>
                </a:lnTo>
                <a:lnTo>
                  <a:pt x="128269" y="46481"/>
                </a:lnTo>
                <a:lnTo>
                  <a:pt x="122428" y="48514"/>
                </a:lnTo>
                <a:lnTo>
                  <a:pt x="117348" y="51943"/>
                </a:lnTo>
                <a:lnTo>
                  <a:pt x="113030" y="56515"/>
                </a:lnTo>
                <a:lnTo>
                  <a:pt x="108585" y="61087"/>
                </a:lnTo>
                <a:lnTo>
                  <a:pt x="96404" y="103759"/>
                </a:lnTo>
                <a:lnTo>
                  <a:pt x="96647" y="110236"/>
                </a:lnTo>
                <a:lnTo>
                  <a:pt x="119380" y="143256"/>
                </a:lnTo>
                <a:lnTo>
                  <a:pt x="129540" y="145287"/>
                </a:lnTo>
                <a:lnTo>
                  <a:pt x="136651" y="146050"/>
                </a:lnTo>
                <a:lnTo>
                  <a:pt x="173100" y="123698"/>
                </a:lnTo>
                <a:lnTo>
                  <a:pt x="173334" y="123190"/>
                </a:lnTo>
                <a:lnTo>
                  <a:pt x="137287" y="123190"/>
                </a:lnTo>
                <a:lnTo>
                  <a:pt x="130556" y="122555"/>
                </a:lnTo>
                <a:lnTo>
                  <a:pt x="128397" y="121666"/>
                </a:lnTo>
                <a:lnTo>
                  <a:pt x="125094" y="118364"/>
                </a:lnTo>
                <a:lnTo>
                  <a:pt x="123951" y="116331"/>
                </a:lnTo>
                <a:lnTo>
                  <a:pt x="123062" y="113792"/>
                </a:lnTo>
                <a:lnTo>
                  <a:pt x="122174" y="111379"/>
                </a:lnTo>
                <a:lnTo>
                  <a:pt x="121666" y="108585"/>
                </a:lnTo>
                <a:lnTo>
                  <a:pt x="121496" y="103759"/>
                </a:lnTo>
                <a:lnTo>
                  <a:pt x="121492" y="99060"/>
                </a:lnTo>
                <a:lnTo>
                  <a:pt x="122047" y="93472"/>
                </a:lnTo>
                <a:lnTo>
                  <a:pt x="122809" y="89662"/>
                </a:lnTo>
                <a:lnTo>
                  <a:pt x="123951" y="85979"/>
                </a:lnTo>
                <a:lnTo>
                  <a:pt x="124968" y="82423"/>
                </a:lnTo>
                <a:lnTo>
                  <a:pt x="126618" y="79121"/>
                </a:lnTo>
                <a:lnTo>
                  <a:pt x="130429" y="73279"/>
                </a:lnTo>
                <a:lnTo>
                  <a:pt x="132969" y="70993"/>
                </a:lnTo>
                <a:lnTo>
                  <a:pt x="135890" y="69468"/>
                </a:lnTo>
                <a:lnTo>
                  <a:pt x="138811" y="67818"/>
                </a:lnTo>
                <a:lnTo>
                  <a:pt x="142240" y="67310"/>
                </a:lnTo>
                <a:lnTo>
                  <a:pt x="178698" y="67310"/>
                </a:lnTo>
                <a:lnTo>
                  <a:pt x="177926" y="65151"/>
                </a:lnTo>
                <a:lnTo>
                  <a:pt x="175132" y="60706"/>
                </a:lnTo>
                <a:lnTo>
                  <a:pt x="172466" y="56134"/>
                </a:lnTo>
                <a:lnTo>
                  <a:pt x="168656" y="52451"/>
                </a:lnTo>
                <a:lnTo>
                  <a:pt x="163830" y="49530"/>
                </a:lnTo>
                <a:lnTo>
                  <a:pt x="159131" y="46609"/>
                </a:lnTo>
                <a:lnTo>
                  <a:pt x="153543" y="44958"/>
                </a:lnTo>
                <a:lnTo>
                  <a:pt x="140462" y="43687"/>
                </a:lnTo>
                <a:close/>
              </a:path>
              <a:path w="542289" h="180339">
                <a:moveTo>
                  <a:pt x="178698" y="67310"/>
                </a:moveTo>
                <a:lnTo>
                  <a:pt x="142240" y="67310"/>
                </a:lnTo>
                <a:lnTo>
                  <a:pt x="147447" y="67818"/>
                </a:lnTo>
                <a:lnTo>
                  <a:pt x="148844" y="68326"/>
                </a:lnTo>
                <a:lnTo>
                  <a:pt x="157734" y="83439"/>
                </a:lnTo>
                <a:lnTo>
                  <a:pt x="157734" y="86868"/>
                </a:lnTo>
                <a:lnTo>
                  <a:pt x="157353" y="90678"/>
                </a:lnTo>
                <a:lnTo>
                  <a:pt x="156972" y="94868"/>
                </a:lnTo>
                <a:lnTo>
                  <a:pt x="137287" y="123190"/>
                </a:lnTo>
                <a:lnTo>
                  <a:pt x="173334" y="123190"/>
                </a:lnTo>
                <a:lnTo>
                  <a:pt x="178943" y="110998"/>
                </a:lnTo>
                <a:lnTo>
                  <a:pt x="180720" y="103759"/>
                </a:lnTo>
                <a:lnTo>
                  <a:pt x="181610" y="95758"/>
                </a:lnTo>
                <a:lnTo>
                  <a:pt x="182174" y="89662"/>
                </a:lnTo>
                <a:lnTo>
                  <a:pt x="182130" y="85979"/>
                </a:lnTo>
                <a:lnTo>
                  <a:pt x="181991" y="82423"/>
                </a:lnTo>
                <a:lnTo>
                  <a:pt x="180975" y="76454"/>
                </a:lnTo>
                <a:lnTo>
                  <a:pt x="179831" y="70485"/>
                </a:lnTo>
                <a:lnTo>
                  <a:pt x="178698" y="67310"/>
                </a:lnTo>
                <a:close/>
              </a:path>
              <a:path w="542289" h="180339">
                <a:moveTo>
                  <a:pt x="274642" y="148081"/>
                </a:moveTo>
                <a:lnTo>
                  <a:pt x="250444" y="148081"/>
                </a:lnTo>
                <a:lnTo>
                  <a:pt x="250062" y="152146"/>
                </a:lnTo>
                <a:lnTo>
                  <a:pt x="250698" y="155194"/>
                </a:lnTo>
                <a:lnTo>
                  <a:pt x="252603" y="157226"/>
                </a:lnTo>
                <a:lnTo>
                  <a:pt x="254507" y="159385"/>
                </a:lnTo>
                <a:lnTo>
                  <a:pt x="257429" y="160528"/>
                </a:lnTo>
                <a:lnTo>
                  <a:pt x="261366" y="161036"/>
                </a:lnTo>
                <a:lnTo>
                  <a:pt x="269367" y="161798"/>
                </a:lnTo>
                <a:lnTo>
                  <a:pt x="273685" y="158623"/>
                </a:lnTo>
                <a:lnTo>
                  <a:pt x="274642" y="148081"/>
                </a:lnTo>
                <a:close/>
              </a:path>
              <a:path w="542289" h="180339">
                <a:moveTo>
                  <a:pt x="210312" y="51181"/>
                </a:moveTo>
                <a:lnTo>
                  <a:pt x="201028" y="62865"/>
                </a:lnTo>
                <a:lnTo>
                  <a:pt x="196595" y="108331"/>
                </a:lnTo>
                <a:lnTo>
                  <a:pt x="196119" y="112903"/>
                </a:lnTo>
                <a:lnTo>
                  <a:pt x="196087" y="120142"/>
                </a:lnTo>
                <a:lnTo>
                  <a:pt x="197104" y="125603"/>
                </a:lnTo>
                <a:lnTo>
                  <a:pt x="197993" y="130937"/>
                </a:lnTo>
                <a:lnTo>
                  <a:pt x="213106" y="150241"/>
                </a:lnTo>
                <a:lnTo>
                  <a:pt x="217550" y="153035"/>
                </a:lnTo>
                <a:lnTo>
                  <a:pt x="222885" y="154686"/>
                </a:lnTo>
                <a:lnTo>
                  <a:pt x="229235" y="155194"/>
                </a:lnTo>
                <a:lnTo>
                  <a:pt x="233044" y="155575"/>
                </a:lnTo>
                <a:lnTo>
                  <a:pt x="250444" y="148081"/>
                </a:lnTo>
                <a:lnTo>
                  <a:pt x="274642" y="148081"/>
                </a:lnTo>
                <a:lnTo>
                  <a:pt x="276128" y="132842"/>
                </a:lnTo>
                <a:lnTo>
                  <a:pt x="235585" y="132842"/>
                </a:lnTo>
                <a:lnTo>
                  <a:pt x="232410" y="132461"/>
                </a:lnTo>
                <a:lnTo>
                  <a:pt x="222250" y="125476"/>
                </a:lnTo>
                <a:lnTo>
                  <a:pt x="221361" y="123571"/>
                </a:lnTo>
                <a:lnTo>
                  <a:pt x="220853" y="121158"/>
                </a:lnTo>
                <a:lnTo>
                  <a:pt x="220804" y="120142"/>
                </a:lnTo>
                <a:lnTo>
                  <a:pt x="220725" y="112903"/>
                </a:lnTo>
                <a:lnTo>
                  <a:pt x="221106" y="109855"/>
                </a:lnTo>
                <a:lnTo>
                  <a:pt x="225425" y="64389"/>
                </a:lnTo>
                <a:lnTo>
                  <a:pt x="214249" y="51689"/>
                </a:lnTo>
                <a:lnTo>
                  <a:pt x="210312" y="51181"/>
                </a:lnTo>
                <a:close/>
              </a:path>
              <a:path w="542289" h="180339">
                <a:moveTo>
                  <a:pt x="264032" y="55626"/>
                </a:moveTo>
                <a:lnTo>
                  <a:pt x="259461" y="58928"/>
                </a:lnTo>
                <a:lnTo>
                  <a:pt x="258318" y="66675"/>
                </a:lnTo>
                <a:lnTo>
                  <a:pt x="252603" y="125095"/>
                </a:lnTo>
                <a:lnTo>
                  <a:pt x="248793" y="128397"/>
                </a:lnTo>
                <a:lnTo>
                  <a:pt x="245363" y="130556"/>
                </a:lnTo>
                <a:lnTo>
                  <a:pt x="242062" y="131572"/>
                </a:lnTo>
                <a:lnTo>
                  <a:pt x="238760" y="132461"/>
                </a:lnTo>
                <a:lnTo>
                  <a:pt x="235585" y="132842"/>
                </a:lnTo>
                <a:lnTo>
                  <a:pt x="276128" y="132842"/>
                </a:lnTo>
                <a:lnTo>
                  <a:pt x="282320" y="69342"/>
                </a:lnTo>
                <a:lnTo>
                  <a:pt x="282701" y="65659"/>
                </a:lnTo>
                <a:lnTo>
                  <a:pt x="282067" y="62865"/>
                </a:lnTo>
                <a:lnTo>
                  <a:pt x="279019" y="58801"/>
                </a:lnTo>
                <a:lnTo>
                  <a:pt x="276225" y="57404"/>
                </a:lnTo>
                <a:lnTo>
                  <a:pt x="272161" y="56896"/>
                </a:lnTo>
                <a:lnTo>
                  <a:pt x="264032" y="55626"/>
                </a:lnTo>
                <a:close/>
              </a:path>
              <a:path w="542289" h="180339">
                <a:moveTo>
                  <a:pt x="300355" y="61468"/>
                </a:moveTo>
                <a:lnTo>
                  <a:pt x="292354" y="72262"/>
                </a:lnTo>
                <a:lnTo>
                  <a:pt x="291973" y="75818"/>
                </a:lnTo>
                <a:lnTo>
                  <a:pt x="292607" y="78740"/>
                </a:lnTo>
                <a:lnTo>
                  <a:pt x="294131" y="81153"/>
                </a:lnTo>
                <a:lnTo>
                  <a:pt x="295529" y="83439"/>
                </a:lnTo>
                <a:lnTo>
                  <a:pt x="298069" y="84836"/>
                </a:lnTo>
                <a:lnTo>
                  <a:pt x="311912" y="86233"/>
                </a:lnTo>
                <a:lnTo>
                  <a:pt x="307527" y="131953"/>
                </a:lnTo>
                <a:lnTo>
                  <a:pt x="307562" y="137287"/>
                </a:lnTo>
                <a:lnTo>
                  <a:pt x="308482" y="144653"/>
                </a:lnTo>
                <a:lnTo>
                  <a:pt x="309625" y="148336"/>
                </a:lnTo>
                <a:lnTo>
                  <a:pt x="311531" y="151765"/>
                </a:lnTo>
                <a:lnTo>
                  <a:pt x="313309" y="155194"/>
                </a:lnTo>
                <a:lnTo>
                  <a:pt x="331724" y="164592"/>
                </a:lnTo>
                <a:lnTo>
                  <a:pt x="333248" y="164846"/>
                </a:lnTo>
                <a:lnTo>
                  <a:pt x="334899" y="164846"/>
                </a:lnTo>
                <a:lnTo>
                  <a:pt x="338455" y="164592"/>
                </a:lnTo>
                <a:lnTo>
                  <a:pt x="340360" y="164337"/>
                </a:lnTo>
                <a:lnTo>
                  <a:pt x="342265" y="163830"/>
                </a:lnTo>
                <a:lnTo>
                  <a:pt x="344297" y="163449"/>
                </a:lnTo>
                <a:lnTo>
                  <a:pt x="346201" y="162814"/>
                </a:lnTo>
                <a:lnTo>
                  <a:pt x="348106" y="161925"/>
                </a:lnTo>
                <a:lnTo>
                  <a:pt x="350012" y="161162"/>
                </a:lnTo>
                <a:lnTo>
                  <a:pt x="359410" y="146431"/>
                </a:lnTo>
                <a:lnTo>
                  <a:pt x="358775" y="143891"/>
                </a:lnTo>
                <a:lnTo>
                  <a:pt x="357124" y="141859"/>
                </a:lnTo>
                <a:lnTo>
                  <a:pt x="336423" y="141859"/>
                </a:lnTo>
                <a:lnTo>
                  <a:pt x="334010" y="141605"/>
                </a:lnTo>
                <a:lnTo>
                  <a:pt x="331088" y="135255"/>
                </a:lnTo>
                <a:lnTo>
                  <a:pt x="331216" y="133858"/>
                </a:lnTo>
                <a:lnTo>
                  <a:pt x="331343" y="131953"/>
                </a:lnTo>
                <a:lnTo>
                  <a:pt x="335534" y="88518"/>
                </a:lnTo>
                <a:lnTo>
                  <a:pt x="361777" y="88518"/>
                </a:lnTo>
                <a:lnTo>
                  <a:pt x="363093" y="87249"/>
                </a:lnTo>
                <a:lnTo>
                  <a:pt x="363903" y="78740"/>
                </a:lnTo>
                <a:lnTo>
                  <a:pt x="364109" y="76073"/>
                </a:lnTo>
                <a:lnTo>
                  <a:pt x="363600" y="73152"/>
                </a:lnTo>
                <a:lnTo>
                  <a:pt x="337438" y="65024"/>
                </a:lnTo>
                <a:lnTo>
                  <a:pt x="337663" y="62737"/>
                </a:lnTo>
                <a:lnTo>
                  <a:pt x="314198" y="62737"/>
                </a:lnTo>
                <a:lnTo>
                  <a:pt x="303530" y="61722"/>
                </a:lnTo>
                <a:lnTo>
                  <a:pt x="300355" y="61468"/>
                </a:lnTo>
                <a:close/>
              </a:path>
              <a:path w="542289" h="180339">
                <a:moveTo>
                  <a:pt x="347599" y="137287"/>
                </a:moveTo>
                <a:lnTo>
                  <a:pt x="344550" y="138176"/>
                </a:lnTo>
                <a:lnTo>
                  <a:pt x="341375" y="140589"/>
                </a:lnTo>
                <a:lnTo>
                  <a:pt x="341122" y="140843"/>
                </a:lnTo>
                <a:lnTo>
                  <a:pt x="340232" y="141097"/>
                </a:lnTo>
                <a:lnTo>
                  <a:pt x="339090" y="141478"/>
                </a:lnTo>
                <a:lnTo>
                  <a:pt x="337819" y="141731"/>
                </a:lnTo>
                <a:lnTo>
                  <a:pt x="336423" y="141859"/>
                </a:lnTo>
                <a:lnTo>
                  <a:pt x="357124" y="141859"/>
                </a:lnTo>
                <a:lnTo>
                  <a:pt x="355345" y="139573"/>
                </a:lnTo>
                <a:lnTo>
                  <a:pt x="353060" y="138303"/>
                </a:lnTo>
                <a:lnTo>
                  <a:pt x="347599" y="137287"/>
                </a:lnTo>
                <a:close/>
              </a:path>
              <a:path w="542289" h="180339">
                <a:moveTo>
                  <a:pt x="361777" y="88518"/>
                </a:moveTo>
                <a:lnTo>
                  <a:pt x="335534" y="88518"/>
                </a:lnTo>
                <a:lnTo>
                  <a:pt x="359410" y="90805"/>
                </a:lnTo>
                <a:lnTo>
                  <a:pt x="361777" y="88518"/>
                </a:lnTo>
                <a:close/>
              </a:path>
              <a:path w="542289" h="180339">
                <a:moveTo>
                  <a:pt x="321563" y="26543"/>
                </a:moveTo>
                <a:lnTo>
                  <a:pt x="317500" y="29591"/>
                </a:lnTo>
                <a:lnTo>
                  <a:pt x="316865" y="36322"/>
                </a:lnTo>
                <a:lnTo>
                  <a:pt x="314198" y="62737"/>
                </a:lnTo>
                <a:lnTo>
                  <a:pt x="337663" y="62737"/>
                </a:lnTo>
                <a:lnTo>
                  <a:pt x="339979" y="39116"/>
                </a:lnTo>
                <a:lnTo>
                  <a:pt x="339979" y="31877"/>
                </a:lnTo>
                <a:lnTo>
                  <a:pt x="336295" y="27940"/>
                </a:lnTo>
                <a:lnTo>
                  <a:pt x="328930" y="27305"/>
                </a:lnTo>
                <a:lnTo>
                  <a:pt x="321563" y="26543"/>
                </a:lnTo>
                <a:close/>
              </a:path>
              <a:path w="542289" h="180339">
                <a:moveTo>
                  <a:pt x="413766" y="67437"/>
                </a:moveTo>
                <a:lnTo>
                  <a:pt x="406400" y="68580"/>
                </a:lnTo>
                <a:lnTo>
                  <a:pt x="393826" y="74422"/>
                </a:lnTo>
                <a:lnTo>
                  <a:pt x="388493" y="78486"/>
                </a:lnTo>
                <a:lnTo>
                  <a:pt x="384301" y="83693"/>
                </a:lnTo>
                <a:lnTo>
                  <a:pt x="379984" y="88900"/>
                </a:lnTo>
                <a:lnTo>
                  <a:pt x="370705" y="132506"/>
                </a:lnTo>
                <a:lnTo>
                  <a:pt x="372205" y="141398"/>
                </a:lnTo>
                <a:lnTo>
                  <a:pt x="400262" y="168618"/>
                </a:lnTo>
                <a:lnTo>
                  <a:pt x="416179" y="170815"/>
                </a:lnTo>
                <a:lnTo>
                  <a:pt x="422275" y="170180"/>
                </a:lnTo>
                <a:lnTo>
                  <a:pt x="428244" y="168021"/>
                </a:lnTo>
                <a:lnTo>
                  <a:pt x="434086" y="165989"/>
                </a:lnTo>
                <a:lnTo>
                  <a:pt x="439166" y="162814"/>
                </a:lnTo>
                <a:lnTo>
                  <a:pt x="445769" y="156210"/>
                </a:lnTo>
                <a:lnTo>
                  <a:pt x="447167" y="153670"/>
                </a:lnTo>
                <a:lnTo>
                  <a:pt x="447420" y="151003"/>
                </a:lnTo>
                <a:lnTo>
                  <a:pt x="447675" y="149219"/>
                </a:lnTo>
                <a:lnTo>
                  <a:pt x="447721" y="148081"/>
                </a:lnTo>
                <a:lnTo>
                  <a:pt x="414655" y="148081"/>
                </a:lnTo>
                <a:lnTo>
                  <a:pt x="404368" y="147066"/>
                </a:lnTo>
                <a:lnTo>
                  <a:pt x="394843" y="135509"/>
                </a:lnTo>
                <a:lnTo>
                  <a:pt x="394843" y="131064"/>
                </a:lnTo>
                <a:lnTo>
                  <a:pt x="453922" y="131064"/>
                </a:lnTo>
                <a:lnTo>
                  <a:pt x="455168" y="119126"/>
                </a:lnTo>
                <a:lnTo>
                  <a:pt x="455168" y="111887"/>
                </a:lnTo>
                <a:lnTo>
                  <a:pt x="432562" y="111887"/>
                </a:lnTo>
                <a:lnTo>
                  <a:pt x="397637" y="108458"/>
                </a:lnTo>
                <a:lnTo>
                  <a:pt x="398906" y="103759"/>
                </a:lnTo>
                <a:lnTo>
                  <a:pt x="401447" y="99568"/>
                </a:lnTo>
                <a:lnTo>
                  <a:pt x="409067" y="92456"/>
                </a:lnTo>
                <a:lnTo>
                  <a:pt x="414019" y="90931"/>
                </a:lnTo>
                <a:lnTo>
                  <a:pt x="451802" y="90931"/>
                </a:lnTo>
                <a:lnTo>
                  <a:pt x="449453" y="86233"/>
                </a:lnTo>
                <a:lnTo>
                  <a:pt x="446786" y="81026"/>
                </a:lnTo>
                <a:lnTo>
                  <a:pt x="443230" y="76962"/>
                </a:lnTo>
                <a:lnTo>
                  <a:pt x="434213" y="70739"/>
                </a:lnTo>
                <a:lnTo>
                  <a:pt x="428625" y="68961"/>
                </a:lnTo>
                <a:lnTo>
                  <a:pt x="413766" y="67437"/>
                </a:lnTo>
                <a:close/>
              </a:path>
              <a:path w="542289" h="180339">
                <a:moveTo>
                  <a:pt x="433578" y="139065"/>
                </a:moveTo>
                <a:lnTo>
                  <a:pt x="431038" y="140081"/>
                </a:lnTo>
                <a:lnTo>
                  <a:pt x="429006" y="142240"/>
                </a:lnTo>
                <a:lnTo>
                  <a:pt x="426974" y="144272"/>
                </a:lnTo>
                <a:lnTo>
                  <a:pt x="424434" y="145796"/>
                </a:lnTo>
                <a:lnTo>
                  <a:pt x="421259" y="146812"/>
                </a:lnTo>
                <a:lnTo>
                  <a:pt x="418211" y="147828"/>
                </a:lnTo>
                <a:lnTo>
                  <a:pt x="414655" y="148081"/>
                </a:lnTo>
                <a:lnTo>
                  <a:pt x="447721" y="148081"/>
                </a:lnTo>
                <a:lnTo>
                  <a:pt x="447040" y="145923"/>
                </a:lnTo>
                <a:lnTo>
                  <a:pt x="445007" y="143637"/>
                </a:lnTo>
                <a:lnTo>
                  <a:pt x="442722" y="140716"/>
                </a:lnTo>
                <a:lnTo>
                  <a:pt x="439928" y="139319"/>
                </a:lnTo>
                <a:lnTo>
                  <a:pt x="433578" y="139065"/>
                </a:lnTo>
                <a:close/>
              </a:path>
              <a:path w="542289" h="180339">
                <a:moveTo>
                  <a:pt x="453922" y="131064"/>
                </a:moveTo>
                <a:lnTo>
                  <a:pt x="394843" y="131064"/>
                </a:lnTo>
                <a:lnTo>
                  <a:pt x="450088" y="136398"/>
                </a:lnTo>
                <a:lnTo>
                  <a:pt x="453644" y="133731"/>
                </a:lnTo>
                <a:lnTo>
                  <a:pt x="453922" y="131064"/>
                </a:lnTo>
                <a:close/>
              </a:path>
              <a:path w="542289" h="180339">
                <a:moveTo>
                  <a:pt x="451802" y="90931"/>
                </a:moveTo>
                <a:lnTo>
                  <a:pt x="414019" y="90931"/>
                </a:lnTo>
                <a:lnTo>
                  <a:pt x="419862" y="91567"/>
                </a:lnTo>
                <a:lnTo>
                  <a:pt x="422529" y="91821"/>
                </a:lnTo>
                <a:lnTo>
                  <a:pt x="424815" y="92583"/>
                </a:lnTo>
                <a:lnTo>
                  <a:pt x="432562" y="111887"/>
                </a:lnTo>
                <a:lnTo>
                  <a:pt x="455168" y="111887"/>
                </a:lnTo>
                <a:lnTo>
                  <a:pt x="455168" y="111379"/>
                </a:lnTo>
                <a:lnTo>
                  <a:pt x="453644" y="97409"/>
                </a:lnTo>
                <a:lnTo>
                  <a:pt x="451993" y="91312"/>
                </a:lnTo>
                <a:lnTo>
                  <a:pt x="451802" y="90931"/>
                </a:lnTo>
                <a:close/>
              </a:path>
              <a:path w="542289" h="180339">
                <a:moveTo>
                  <a:pt x="484758" y="75437"/>
                </a:moveTo>
                <a:lnTo>
                  <a:pt x="467359" y="167259"/>
                </a:lnTo>
                <a:lnTo>
                  <a:pt x="467106" y="170561"/>
                </a:lnTo>
                <a:lnTo>
                  <a:pt x="467868" y="173355"/>
                </a:lnTo>
                <a:lnTo>
                  <a:pt x="469645" y="175641"/>
                </a:lnTo>
                <a:lnTo>
                  <a:pt x="471551" y="177800"/>
                </a:lnTo>
                <a:lnTo>
                  <a:pt x="474344" y="179197"/>
                </a:lnTo>
                <a:lnTo>
                  <a:pt x="478028" y="179451"/>
                </a:lnTo>
                <a:lnTo>
                  <a:pt x="481076" y="179831"/>
                </a:lnTo>
                <a:lnTo>
                  <a:pt x="483869" y="179324"/>
                </a:lnTo>
                <a:lnTo>
                  <a:pt x="486537" y="178054"/>
                </a:lnTo>
                <a:lnTo>
                  <a:pt x="489204" y="176911"/>
                </a:lnTo>
                <a:lnTo>
                  <a:pt x="490728" y="174371"/>
                </a:lnTo>
                <a:lnTo>
                  <a:pt x="491108" y="170306"/>
                </a:lnTo>
                <a:lnTo>
                  <a:pt x="497205" y="109093"/>
                </a:lnTo>
                <a:lnTo>
                  <a:pt x="498602" y="106553"/>
                </a:lnTo>
                <a:lnTo>
                  <a:pt x="503681" y="103505"/>
                </a:lnTo>
                <a:lnTo>
                  <a:pt x="506476" y="102997"/>
                </a:lnTo>
                <a:lnTo>
                  <a:pt x="541694" y="102997"/>
                </a:lnTo>
                <a:lnTo>
                  <a:pt x="541782" y="101854"/>
                </a:lnTo>
                <a:lnTo>
                  <a:pt x="541019" y="98933"/>
                </a:lnTo>
                <a:lnTo>
                  <a:pt x="539242" y="96393"/>
                </a:lnTo>
                <a:lnTo>
                  <a:pt x="536956" y="92837"/>
                </a:lnTo>
                <a:lnTo>
                  <a:pt x="533781" y="89408"/>
                </a:lnTo>
                <a:lnTo>
                  <a:pt x="529356" y="85852"/>
                </a:lnTo>
                <a:lnTo>
                  <a:pt x="499364" y="85852"/>
                </a:lnTo>
                <a:lnTo>
                  <a:pt x="499674" y="83058"/>
                </a:lnTo>
                <a:lnTo>
                  <a:pt x="488315" y="75692"/>
                </a:lnTo>
                <a:lnTo>
                  <a:pt x="484758" y="75437"/>
                </a:lnTo>
                <a:close/>
              </a:path>
              <a:path w="542289" h="180339">
                <a:moveTo>
                  <a:pt x="541694" y="102997"/>
                </a:moveTo>
                <a:lnTo>
                  <a:pt x="506476" y="102997"/>
                </a:lnTo>
                <a:lnTo>
                  <a:pt x="512444" y="103505"/>
                </a:lnTo>
                <a:lnTo>
                  <a:pt x="514857" y="104393"/>
                </a:lnTo>
                <a:lnTo>
                  <a:pt x="524129" y="113918"/>
                </a:lnTo>
                <a:lnTo>
                  <a:pt x="526415" y="115189"/>
                </a:lnTo>
                <a:lnTo>
                  <a:pt x="541273" y="108458"/>
                </a:lnTo>
                <a:lnTo>
                  <a:pt x="541694" y="102997"/>
                </a:lnTo>
                <a:close/>
              </a:path>
              <a:path w="542289" h="180339">
                <a:moveTo>
                  <a:pt x="510413" y="80137"/>
                </a:moveTo>
                <a:lnTo>
                  <a:pt x="507365" y="80391"/>
                </a:lnTo>
                <a:lnTo>
                  <a:pt x="501522" y="82168"/>
                </a:lnTo>
                <a:lnTo>
                  <a:pt x="499871" y="83693"/>
                </a:lnTo>
                <a:lnTo>
                  <a:pt x="499364" y="85852"/>
                </a:lnTo>
                <a:lnTo>
                  <a:pt x="529356" y="85852"/>
                </a:lnTo>
                <a:lnTo>
                  <a:pt x="525780" y="83058"/>
                </a:lnTo>
                <a:lnTo>
                  <a:pt x="520319" y="81026"/>
                </a:lnTo>
                <a:lnTo>
                  <a:pt x="510413" y="801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5382" y="1149985"/>
            <a:ext cx="2272030" cy="1606550"/>
          </a:xfrm>
          <a:custGeom>
            <a:avLst/>
            <a:gdLst/>
            <a:ahLst/>
            <a:cxnLst/>
            <a:rect l="l" t="t" r="r" b="b"/>
            <a:pathLst>
              <a:path w="2272029" h="1606550">
                <a:moveTo>
                  <a:pt x="2271534" y="0"/>
                </a:moveTo>
                <a:lnTo>
                  <a:pt x="1986789" y="61177"/>
                </a:lnTo>
                <a:lnTo>
                  <a:pt x="1927567" y="75069"/>
                </a:lnTo>
                <a:lnTo>
                  <a:pt x="1868845" y="89669"/>
                </a:lnTo>
                <a:lnTo>
                  <a:pt x="1810647" y="104961"/>
                </a:lnTo>
                <a:lnTo>
                  <a:pt x="1752993" y="120934"/>
                </a:lnTo>
                <a:lnTo>
                  <a:pt x="1695905" y="137572"/>
                </a:lnTo>
                <a:lnTo>
                  <a:pt x="1639406" y="154862"/>
                </a:lnTo>
                <a:lnTo>
                  <a:pt x="1583516" y="172791"/>
                </a:lnTo>
                <a:lnTo>
                  <a:pt x="1528258" y="191344"/>
                </a:lnTo>
                <a:lnTo>
                  <a:pt x="1473654" y="210508"/>
                </a:lnTo>
                <a:lnTo>
                  <a:pt x="1419725" y="230270"/>
                </a:lnTo>
                <a:lnTo>
                  <a:pt x="1366493" y="250614"/>
                </a:lnTo>
                <a:lnTo>
                  <a:pt x="1313980" y="271528"/>
                </a:lnTo>
                <a:lnTo>
                  <a:pt x="1262208" y="292997"/>
                </a:lnTo>
                <a:lnTo>
                  <a:pt x="1211198" y="315008"/>
                </a:lnTo>
                <a:lnTo>
                  <a:pt x="1160973" y="337548"/>
                </a:lnTo>
                <a:lnTo>
                  <a:pt x="1111554" y="360602"/>
                </a:lnTo>
                <a:lnTo>
                  <a:pt x="1062963" y="384156"/>
                </a:lnTo>
                <a:lnTo>
                  <a:pt x="1015221" y="408198"/>
                </a:lnTo>
                <a:lnTo>
                  <a:pt x="968351" y="432712"/>
                </a:lnTo>
                <a:lnTo>
                  <a:pt x="922375" y="457686"/>
                </a:lnTo>
                <a:lnTo>
                  <a:pt x="877313" y="483105"/>
                </a:lnTo>
                <a:lnTo>
                  <a:pt x="833189" y="508956"/>
                </a:lnTo>
                <a:lnTo>
                  <a:pt x="790023" y="535226"/>
                </a:lnTo>
                <a:lnTo>
                  <a:pt x="747838" y="561899"/>
                </a:lnTo>
                <a:lnTo>
                  <a:pt x="706655" y="588963"/>
                </a:lnTo>
                <a:lnTo>
                  <a:pt x="666497" y="616403"/>
                </a:lnTo>
                <a:lnTo>
                  <a:pt x="627384" y="644206"/>
                </a:lnTo>
                <a:lnTo>
                  <a:pt x="589339" y="672359"/>
                </a:lnTo>
                <a:lnTo>
                  <a:pt x="552384" y="700847"/>
                </a:lnTo>
                <a:lnTo>
                  <a:pt x="516540" y="729656"/>
                </a:lnTo>
                <a:lnTo>
                  <a:pt x="481829" y="758774"/>
                </a:lnTo>
                <a:lnTo>
                  <a:pt x="448273" y="788185"/>
                </a:lnTo>
                <a:lnTo>
                  <a:pt x="415894" y="817877"/>
                </a:lnTo>
                <a:lnTo>
                  <a:pt x="384714" y="847835"/>
                </a:lnTo>
                <a:lnTo>
                  <a:pt x="354754" y="878046"/>
                </a:lnTo>
                <a:lnTo>
                  <a:pt x="326036" y="908496"/>
                </a:lnTo>
                <a:lnTo>
                  <a:pt x="298582" y="939171"/>
                </a:lnTo>
                <a:lnTo>
                  <a:pt x="272413" y="970058"/>
                </a:lnTo>
                <a:lnTo>
                  <a:pt x="247553" y="1001143"/>
                </a:lnTo>
                <a:lnTo>
                  <a:pt x="224022" y="1032411"/>
                </a:lnTo>
                <a:lnTo>
                  <a:pt x="201841" y="1063849"/>
                </a:lnTo>
                <a:lnTo>
                  <a:pt x="161622" y="1127181"/>
                </a:lnTo>
                <a:lnTo>
                  <a:pt x="127069" y="1191029"/>
                </a:lnTo>
                <a:lnTo>
                  <a:pt x="98357" y="1255282"/>
                </a:lnTo>
                <a:lnTo>
                  <a:pt x="86245" y="1287526"/>
                </a:lnTo>
                <a:lnTo>
                  <a:pt x="0" y="1305940"/>
                </a:lnTo>
                <a:lnTo>
                  <a:pt x="171208" y="1606422"/>
                </a:lnTo>
                <a:lnTo>
                  <a:pt x="386710" y="1239392"/>
                </a:lnTo>
                <a:lnTo>
                  <a:pt x="311289" y="1239392"/>
                </a:lnTo>
                <a:lnTo>
                  <a:pt x="323400" y="1207156"/>
                </a:lnTo>
                <a:lnTo>
                  <a:pt x="352112" y="1142918"/>
                </a:lnTo>
                <a:lnTo>
                  <a:pt x="386663" y="1079083"/>
                </a:lnTo>
                <a:lnTo>
                  <a:pt x="426879" y="1015763"/>
                </a:lnTo>
                <a:lnTo>
                  <a:pt x="449057" y="984330"/>
                </a:lnTo>
                <a:lnTo>
                  <a:pt x="472586" y="953067"/>
                </a:lnTo>
                <a:lnTo>
                  <a:pt x="497445" y="921988"/>
                </a:lnTo>
                <a:lnTo>
                  <a:pt x="523611" y="891106"/>
                </a:lnTo>
                <a:lnTo>
                  <a:pt x="551062" y="860436"/>
                </a:lnTo>
                <a:lnTo>
                  <a:pt x="579778" y="829990"/>
                </a:lnTo>
                <a:lnTo>
                  <a:pt x="609735" y="799783"/>
                </a:lnTo>
                <a:lnTo>
                  <a:pt x="640913" y="769829"/>
                </a:lnTo>
                <a:lnTo>
                  <a:pt x="673290" y="740140"/>
                </a:lnTo>
                <a:lnTo>
                  <a:pt x="706843" y="710732"/>
                </a:lnTo>
                <a:lnTo>
                  <a:pt x="741551" y="681618"/>
                </a:lnTo>
                <a:lnTo>
                  <a:pt x="777393" y="652812"/>
                </a:lnTo>
                <a:lnTo>
                  <a:pt x="814346" y="624327"/>
                </a:lnTo>
                <a:lnTo>
                  <a:pt x="852388" y="596177"/>
                </a:lnTo>
                <a:lnTo>
                  <a:pt x="891498" y="568376"/>
                </a:lnTo>
                <a:lnTo>
                  <a:pt x="931655" y="540938"/>
                </a:lnTo>
                <a:lnTo>
                  <a:pt x="972835" y="513876"/>
                </a:lnTo>
                <a:lnTo>
                  <a:pt x="1015019" y="487205"/>
                </a:lnTo>
                <a:lnTo>
                  <a:pt x="1058183" y="460937"/>
                </a:lnTo>
                <a:lnTo>
                  <a:pt x="1102305" y="435088"/>
                </a:lnTo>
                <a:lnTo>
                  <a:pt x="1147365" y="409670"/>
                </a:lnTo>
                <a:lnTo>
                  <a:pt x="1193341" y="384698"/>
                </a:lnTo>
                <a:lnTo>
                  <a:pt x="1240210" y="360184"/>
                </a:lnTo>
                <a:lnTo>
                  <a:pt x="1287951" y="336144"/>
                </a:lnTo>
                <a:lnTo>
                  <a:pt x="1336541" y="312591"/>
                </a:lnTo>
                <a:lnTo>
                  <a:pt x="1385960" y="289538"/>
                </a:lnTo>
                <a:lnTo>
                  <a:pt x="1436186" y="266999"/>
                </a:lnTo>
                <a:lnTo>
                  <a:pt x="1487196" y="244988"/>
                </a:lnTo>
                <a:lnTo>
                  <a:pt x="1538969" y="223519"/>
                </a:lnTo>
                <a:lnTo>
                  <a:pt x="1591484" y="202606"/>
                </a:lnTo>
                <a:lnTo>
                  <a:pt x="1644717" y="182262"/>
                </a:lnTo>
                <a:lnTo>
                  <a:pt x="1698649" y="162501"/>
                </a:lnTo>
                <a:lnTo>
                  <a:pt x="1753255" y="143338"/>
                </a:lnTo>
                <a:lnTo>
                  <a:pt x="1808516" y="124785"/>
                </a:lnTo>
                <a:lnTo>
                  <a:pt x="1864410" y="106856"/>
                </a:lnTo>
                <a:lnTo>
                  <a:pt x="1920913" y="89566"/>
                </a:lnTo>
                <a:lnTo>
                  <a:pt x="1978005" y="72928"/>
                </a:lnTo>
                <a:lnTo>
                  <a:pt x="2035665" y="56955"/>
                </a:lnTo>
                <a:lnTo>
                  <a:pt x="2093869" y="41662"/>
                </a:lnTo>
                <a:lnTo>
                  <a:pt x="2152596" y="27063"/>
                </a:lnTo>
                <a:lnTo>
                  <a:pt x="2211825" y="13171"/>
                </a:lnTo>
                <a:lnTo>
                  <a:pt x="2271534" y="0"/>
                </a:lnTo>
                <a:close/>
              </a:path>
              <a:path w="2272029" h="1606550">
                <a:moveTo>
                  <a:pt x="397522" y="1220977"/>
                </a:moveTo>
                <a:lnTo>
                  <a:pt x="311289" y="1239392"/>
                </a:lnTo>
                <a:lnTo>
                  <a:pt x="386710" y="1239392"/>
                </a:lnTo>
                <a:lnTo>
                  <a:pt x="397522" y="122097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4776" y="1052035"/>
            <a:ext cx="2573020" cy="778510"/>
          </a:xfrm>
          <a:custGeom>
            <a:avLst/>
            <a:gdLst/>
            <a:ahLst/>
            <a:cxnLst/>
            <a:rect l="l" t="t" r="r" b="b"/>
            <a:pathLst>
              <a:path w="2573020" h="778510">
                <a:moveTo>
                  <a:pt x="1578160" y="48077"/>
                </a:moveTo>
                <a:lnTo>
                  <a:pt x="780520" y="48077"/>
                </a:lnTo>
                <a:lnTo>
                  <a:pt x="836998" y="48463"/>
                </a:lnTo>
                <a:lnTo>
                  <a:pt x="892847" y="49698"/>
                </a:lnTo>
                <a:lnTo>
                  <a:pt x="948041" y="51774"/>
                </a:lnTo>
                <a:lnTo>
                  <a:pt x="1002556" y="54686"/>
                </a:lnTo>
                <a:lnTo>
                  <a:pt x="1056368" y="58425"/>
                </a:lnTo>
                <a:lnTo>
                  <a:pt x="1109453" y="62986"/>
                </a:lnTo>
                <a:lnTo>
                  <a:pt x="1161786" y="68362"/>
                </a:lnTo>
                <a:lnTo>
                  <a:pt x="1213344" y="74545"/>
                </a:lnTo>
                <a:lnTo>
                  <a:pt x="1264101" y="81529"/>
                </a:lnTo>
                <a:lnTo>
                  <a:pt x="1314034" y="89308"/>
                </a:lnTo>
                <a:lnTo>
                  <a:pt x="1363119" y="97874"/>
                </a:lnTo>
                <a:lnTo>
                  <a:pt x="1411330" y="107221"/>
                </a:lnTo>
                <a:lnTo>
                  <a:pt x="1458645" y="117342"/>
                </a:lnTo>
                <a:lnTo>
                  <a:pt x="1505038" y="128230"/>
                </a:lnTo>
                <a:lnTo>
                  <a:pt x="1550485" y="139879"/>
                </a:lnTo>
                <a:lnTo>
                  <a:pt x="1594963" y="152281"/>
                </a:lnTo>
                <a:lnTo>
                  <a:pt x="1638446" y="165431"/>
                </a:lnTo>
                <a:lnTo>
                  <a:pt x="1680911" y="179320"/>
                </a:lnTo>
                <a:lnTo>
                  <a:pt x="1722332" y="193942"/>
                </a:lnTo>
                <a:lnTo>
                  <a:pt x="1762687" y="209292"/>
                </a:lnTo>
                <a:lnTo>
                  <a:pt x="1801951" y="225361"/>
                </a:lnTo>
                <a:lnTo>
                  <a:pt x="1840098" y="242143"/>
                </a:lnTo>
                <a:lnTo>
                  <a:pt x="1877106" y="259631"/>
                </a:lnTo>
                <a:lnTo>
                  <a:pt x="1912950" y="277819"/>
                </a:lnTo>
                <a:lnTo>
                  <a:pt x="1947606" y="296699"/>
                </a:lnTo>
                <a:lnTo>
                  <a:pt x="1981048" y="316265"/>
                </a:lnTo>
                <a:lnTo>
                  <a:pt x="2044199" y="357429"/>
                </a:lnTo>
                <a:lnTo>
                  <a:pt x="2102207" y="401255"/>
                </a:lnTo>
                <a:lnTo>
                  <a:pt x="2154879" y="447689"/>
                </a:lnTo>
                <a:lnTo>
                  <a:pt x="2202020" y="496677"/>
                </a:lnTo>
                <a:lnTo>
                  <a:pt x="2243437" y="548165"/>
                </a:lnTo>
                <a:lnTo>
                  <a:pt x="2278935" y="602099"/>
                </a:lnTo>
                <a:lnTo>
                  <a:pt x="2308321" y="658425"/>
                </a:lnTo>
                <a:lnTo>
                  <a:pt x="2331399" y="717088"/>
                </a:lnTo>
                <a:lnTo>
                  <a:pt x="2347976" y="778034"/>
                </a:lnTo>
                <a:lnTo>
                  <a:pt x="2573020" y="730028"/>
                </a:lnTo>
                <a:lnTo>
                  <a:pt x="2562500" y="688344"/>
                </a:lnTo>
                <a:lnTo>
                  <a:pt x="2547865" y="645072"/>
                </a:lnTo>
                <a:lnTo>
                  <a:pt x="2522353" y="587680"/>
                </a:lnTo>
                <a:lnTo>
                  <a:pt x="2490782" y="532689"/>
                </a:lnTo>
                <a:lnTo>
                  <a:pt x="2453347" y="480142"/>
                </a:lnTo>
                <a:lnTo>
                  <a:pt x="2410243" y="430080"/>
                </a:lnTo>
                <a:lnTo>
                  <a:pt x="2361666" y="382546"/>
                </a:lnTo>
                <a:lnTo>
                  <a:pt x="2307810" y="337581"/>
                </a:lnTo>
                <a:lnTo>
                  <a:pt x="2248870" y="295227"/>
                </a:lnTo>
                <a:lnTo>
                  <a:pt x="2185042" y="255527"/>
                </a:lnTo>
                <a:lnTo>
                  <a:pt x="2151355" y="236686"/>
                </a:lnTo>
                <a:lnTo>
                  <a:pt x="2116520" y="218523"/>
                </a:lnTo>
                <a:lnTo>
                  <a:pt x="2080561" y="201044"/>
                </a:lnTo>
                <a:lnTo>
                  <a:pt x="2043501" y="184256"/>
                </a:lnTo>
                <a:lnTo>
                  <a:pt x="2005365" y="168162"/>
                </a:lnTo>
                <a:lnTo>
                  <a:pt x="1966178" y="152768"/>
                </a:lnTo>
                <a:lnTo>
                  <a:pt x="1925964" y="138080"/>
                </a:lnTo>
                <a:lnTo>
                  <a:pt x="1884747" y="124102"/>
                </a:lnTo>
                <a:lnTo>
                  <a:pt x="1842552" y="110840"/>
                </a:lnTo>
                <a:lnTo>
                  <a:pt x="1799403" y="98299"/>
                </a:lnTo>
                <a:lnTo>
                  <a:pt x="1755325" y="86485"/>
                </a:lnTo>
                <a:lnTo>
                  <a:pt x="1710341" y="75402"/>
                </a:lnTo>
                <a:lnTo>
                  <a:pt x="1664477" y="65056"/>
                </a:lnTo>
                <a:lnTo>
                  <a:pt x="1617757" y="55452"/>
                </a:lnTo>
                <a:lnTo>
                  <a:pt x="1578160" y="48077"/>
                </a:lnTo>
                <a:close/>
              </a:path>
              <a:path w="2573020" h="778510">
                <a:moveTo>
                  <a:pt x="999199" y="0"/>
                </a:moveTo>
                <a:lnTo>
                  <a:pt x="943566" y="521"/>
                </a:lnTo>
                <a:lnTo>
                  <a:pt x="887418" y="1857"/>
                </a:lnTo>
                <a:lnTo>
                  <a:pt x="830780" y="4015"/>
                </a:lnTo>
                <a:lnTo>
                  <a:pt x="773675" y="6998"/>
                </a:lnTo>
                <a:lnTo>
                  <a:pt x="716129" y="10813"/>
                </a:lnTo>
                <a:lnTo>
                  <a:pt x="658166" y="15465"/>
                </a:lnTo>
                <a:lnTo>
                  <a:pt x="599809" y="20958"/>
                </a:lnTo>
                <a:lnTo>
                  <a:pt x="541084" y="27299"/>
                </a:lnTo>
                <a:lnTo>
                  <a:pt x="482015" y="34492"/>
                </a:lnTo>
                <a:lnTo>
                  <a:pt x="422626" y="42542"/>
                </a:lnTo>
                <a:lnTo>
                  <a:pt x="362942" y="51456"/>
                </a:lnTo>
                <a:lnTo>
                  <a:pt x="302987" y="61237"/>
                </a:lnTo>
                <a:lnTo>
                  <a:pt x="242785" y="71892"/>
                </a:lnTo>
                <a:lnTo>
                  <a:pt x="182361" y="83425"/>
                </a:lnTo>
                <a:lnTo>
                  <a:pt x="121739" y="95842"/>
                </a:lnTo>
                <a:lnTo>
                  <a:pt x="60944" y="109148"/>
                </a:lnTo>
                <a:lnTo>
                  <a:pt x="0" y="123349"/>
                </a:lnTo>
                <a:lnTo>
                  <a:pt x="62461" y="112088"/>
                </a:lnTo>
                <a:lnTo>
                  <a:pt x="124608" y="101765"/>
                </a:lnTo>
                <a:lnTo>
                  <a:pt x="186417" y="92371"/>
                </a:lnTo>
                <a:lnTo>
                  <a:pt x="247862" y="83900"/>
                </a:lnTo>
                <a:lnTo>
                  <a:pt x="308919" y="76345"/>
                </a:lnTo>
                <a:lnTo>
                  <a:pt x="369565" y="69699"/>
                </a:lnTo>
                <a:lnTo>
                  <a:pt x="429775" y="63957"/>
                </a:lnTo>
                <a:lnTo>
                  <a:pt x="489525" y="59110"/>
                </a:lnTo>
                <a:lnTo>
                  <a:pt x="548790" y="55152"/>
                </a:lnTo>
                <a:lnTo>
                  <a:pt x="607547" y="52077"/>
                </a:lnTo>
                <a:lnTo>
                  <a:pt x="665770" y="49877"/>
                </a:lnTo>
                <a:lnTo>
                  <a:pt x="723436" y="48546"/>
                </a:lnTo>
                <a:lnTo>
                  <a:pt x="1578160" y="48077"/>
                </a:lnTo>
                <a:lnTo>
                  <a:pt x="1570205" y="46595"/>
                </a:lnTo>
                <a:lnTo>
                  <a:pt x="1521845" y="38491"/>
                </a:lnTo>
                <a:lnTo>
                  <a:pt x="1472702" y="31145"/>
                </a:lnTo>
                <a:lnTo>
                  <a:pt x="1422800" y="24562"/>
                </a:lnTo>
                <a:lnTo>
                  <a:pt x="1372164" y="18747"/>
                </a:lnTo>
                <a:lnTo>
                  <a:pt x="1320818" y="13706"/>
                </a:lnTo>
                <a:lnTo>
                  <a:pt x="1268787" y="9444"/>
                </a:lnTo>
                <a:lnTo>
                  <a:pt x="1216094" y="5966"/>
                </a:lnTo>
                <a:lnTo>
                  <a:pt x="1162764" y="3277"/>
                </a:lnTo>
                <a:lnTo>
                  <a:pt x="1108822" y="1383"/>
                </a:lnTo>
                <a:lnTo>
                  <a:pt x="1054292" y="289"/>
                </a:lnTo>
                <a:lnTo>
                  <a:pt x="999199" y="0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47463" y="3440429"/>
            <a:ext cx="1511300" cy="1206500"/>
          </a:xfrm>
          <a:custGeom>
            <a:avLst/>
            <a:gdLst/>
            <a:ahLst/>
            <a:cxnLst/>
            <a:rect l="l" t="t" r="r" b="b"/>
            <a:pathLst>
              <a:path w="1511300" h="1206500">
                <a:moveTo>
                  <a:pt x="1410379" y="324485"/>
                </a:moveTo>
                <a:lnTo>
                  <a:pt x="1237234" y="324485"/>
                </a:lnTo>
                <a:lnTo>
                  <a:pt x="1223624" y="358252"/>
                </a:lnTo>
                <a:lnTo>
                  <a:pt x="1207991" y="391908"/>
                </a:lnTo>
                <a:lnTo>
                  <a:pt x="1170819" y="458768"/>
                </a:lnTo>
                <a:lnTo>
                  <a:pt x="1149362" y="491914"/>
                </a:lnTo>
                <a:lnTo>
                  <a:pt x="1126044" y="524833"/>
                </a:lnTo>
                <a:lnTo>
                  <a:pt x="1100907" y="557495"/>
                </a:lnTo>
                <a:lnTo>
                  <a:pt x="1073991" y="589871"/>
                </a:lnTo>
                <a:lnTo>
                  <a:pt x="1045336" y="621933"/>
                </a:lnTo>
                <a:lnTo>
                  <a:pt x="1014984" y="653652"/>
                </a:lnTo>
                <a:lnTo>
                  <a:pt x="982975" y="684998"/>
                </a:lnTo>
                <a:lnTo>
                  <a:pt x="949349" y="715943"/>
                </a:lnTo>
                <a:lnTo>
                  <a:pt x="914148" y="746457"/>
                </a:lnTo>
                <a:lnTo>
                  <a:pt x="877412" y="776512"/>
                </a:lnTo>
                <a:lnTo>
                  <a:pt x="839181" y="806079"/>
                </a:lnTo>
                <a:lnTo>
                  <a:pt x="799496" y="835129"/>
                </a:lnTo>
                <a:lnTo>
                  <a:pt x="758399" y="863633"/>
                </a:lnTo>
                <a:lnTo>
                  <a:pt x="715928" y="891562"/>
                </a:lnTo>
                <a:lnTo>
                  <a:pt x="672126" y="918886"/>
                </a:lnTo>
                <a:lnTo>
                  <a:pt x="627033" y="945578"/>
                </a:lnTo>
                <a:lnTo>
                  <a:pt x="580690" y="971607"/>
                </a:lnTo>
                <a:lnTo>
                  <a:pt x="533136" y="996946"/>
                </a:lnTo>
                <a:lnTo>
                  <a:pt x="484413" y="1021565"/>
                </a:lnTo>
                <a:lnTo>
                  <a:pt x="434562" y="1045435"/>
                </a:lnTo>
                <a:lnTo>
                  <a:pt x="383622" y="1068528"/>
                </a:lnTo>
                <a:lnTo>
                  <a:pt x="331636" y="1090813"/>
                </a:lnTo>
                <a:lnTo>
                  <a:pt x="278643" y="1112264"/>
                </a:lnTo>
                <a:lnTo>
                  <a:pt x="224683" y="1132849"/>
                </a:lnTo>
                <a:lnTo>
                  <a:pt x="169799" y="1152541"/>
                </a:lnTo>
                <a:lnTo>
                  <a:pt x="114030" y="1171310"/>
                </a:lnTo>
                <a:lnTo>
                  <a:pt x="57416" y="1189128"/>
                </a:lnTo>
                <a:lnTo>
                  <a:pt x="0" y="1205966"/>
                </a:lnTo>
                <a:lnTo>
                  <a:pt x="57903" y="1193035"/>
                </a:lnTo>
                <a:lnTo>
                  <a:pt x="115232" y="1179066"/>
                </a:lnTo>
                <a:lnTo>
                  <a:pt x="171945" y="1164085"/>
                </a:lnTo>
                <a:lnTo>
                  <a:pt x="228003" y="1148121"/>
                </a:lnTo>
                <a:lnTo>
                  <a:pt x="283364" y="1131198"/>
                </a:lnTo>
                <a:lnTo>
                  <a:pt x="337986" y="1113344"/>
                </a:lnTo>
                <a:lnTo>
                  <a:pt x="391830" y="1094585"/>
                </a:lnTo>
                <a:lnTo>
                  <a:pt x="444855" y="1074948"/>
                </a:lnTo>
                <a:lnTo>
                  <a:pt x="497018" y="1054460"/>
                </a:lnTo>
                <a:lnTo>
                  <a:pt x="548280" y="1033147"/>
                </a:lnTo>
                <a:lnTo>
                  <a:pt x="598599" y="1011035"/>
                </a:lnTo>
                <a:lnTo>
                  <a:pt x="647935" y="988152"/>
                </a:lnTo>
                <a:lnTo>
                  <a:pt x="696246" y="964523"/>
                </a:lnTo>
                <a:lnTo>
                  <a:pt x="743492" y="940176"/>
                </a:lnTo>
                <a:lnTo>
                  <a:pt x="789632" y="915138"/>
                </a:lnTo>
                <a:lnTo>
                  <a:pt x="834624" y="889433"/>
                </a:lnTo>
                <a:lnTo>
                  <a:pt x="878428" y="863091"/>
                </a:lnTo>
                <a:lnTo>
                  <a:pt x="921003" y="836136"/>
                </a:lnTo>
                <a:lnTo>
                  <a:pt x="962309" y="808595"/>
                </a:lnTo>
                <a:lnTo>
                  <a:pt x="1002303" y="780496"/>
                </a:lnTo>
                <a:lnTo>
                  <a:pt x="1040945" y="751864"/>
                </a:lnTo>
                <a:lnTo>
                  <a:pt x="1078195" y="722727"/>
                </a:lnTo>
                <a:lnTo>
                  <a:pt x="1114011" y="693111"/>
                </a:lnTo>
                <a:lnTo>
                  <a:pt x="1148352" y="663042"/>
                </a:lnTo>
                <a:lnTo>
                  <a:pt x="1181178" y="632547"/>
                </a:lnTo>
                <a:lnTo>
                  <a:pt x="1212447" y="601653"/>
                </a:lnTo>
                <a:lnTo>
                  <a:pt x="1242119" y="570387"/>
                </a:lnTo>
                <a:lnTo>
                  <a:pt x="1270152" y="538774"/>
                </a:lnTo>
                <a:lnTo>
                  <a:pt x="1296507" y="506842"/>
                </a:lnTo>
                <a:lnTo>
                  <a:pt x="1321141" y="474617"/>
                </a:lnTo>
                <a:lnTo>
                  <a:pt x="1344013" y="442125"/>
                </a:lnTo>
                <a:lnTo>
                  <a:pt x="1365084" y="409394"/>
                </a:lnTo>
                <a:lnTo>
                  <a:pt x="1384312" y="376450"/>
                </a:lnTo>
                <a:lnTo>
                  <a:pt x="1401655" y="343320"/>
                </a:lnTo>
                <a:lnTo>
                  <a:pt x="1410379" y="324485"/>
                </a:lnTo>
                <a:close/>
              </a:path>
              <a:path w="1511300" h="1206500">
                <a:moveTo>
                  <a:pt x="1356995" y="0"/>
                </a:moveTo>
                <a:lnTo>
                  <a:pt x="1156970" y="344297"/>
                </a:lnTo>
                <a:lnTo>
                  <a:pt x="1237234" y="324485"/>
                </a:lnTo>
                <a:lnTo>
                  <a:pt x="1410379" y="324485"/>
                </a:lnTo>
                <a:lnTo>
                  <a:pt x="1417074" y="310029"/>
                </a:lnTo>
                <a:lnTo>
                  <a:pt x="1430527" y="276606"/>
                </a:lnTo>
                <a:lnTo>
                  <a:pt x="1510791" y="256667"/>
                </a:lnTo>
                <a:lnTo>
                  <a:pt x="135699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87801" y="4189107"/>
            <a:ext cx="1957070" cy="569595"/>
          </a:xfrm>
          <a:custGeom>
            <a:avLst/>
            <a:gdLst/>
            <a:ahLst/>
            <a:cxnLst/>
            <a:rect l="l" t="t" r="r" b="b"/>
            <a:pathLst>
              <a:path w="1957070" h="569595">
                <a:moveTo>
                  <a:pt x="193421" y="0"/>
                </a:moveTo>
                <a:lnTo>
                  <a:pt x="0" y="47891"/>
                </a:lnTo>
                <a:lnTo>
                  <a:pt x="8932" y="79113"/>
                </a:lnTo>
                <a:lnTo>
                  <a:pt x="20016" y="109483"/>
                </a:lnTo>
                <a:lnTo>
                  <a:pt x="48454" y="167625"/>
                </a:lnTo>
                <a:lnTo>
                  <a:pt x="84951" y="222227"/>
                </a:lnTo>
                <a:lnTo>
                  <a:pt x="129140" y="273199"/>
                </a:lnTo>
                <a:lnTo>
                  <a:pt x="180656" y="320452"/>
                </a:lnTo>
                <a:lnTo>
                  <a:pt x="239134" y="363893"/>
                </a:lnTo>
                <a:lnTo>
                  <a:pt x="304208" y="403435"/>
                </a:lnTo>
                <a:lnTo>
                  <a:pt x="339105" y="421715"/>
                </a:lnTo>
                <a:lnTo>
                  <a:pt x="375515" y="438986"/>
                </a:lnTo>
                <a:lnTo>
                  <a:pt x="413390" y="455238"/>
                </a:lnTo>
                <a:lnTo>
                  <a:pt x="452687" y="470457"/>
                </a:lnTo>
                <a:lnTo>
                  <a:pt x="493359" y="484634"/>
                </a:lnTo>
                <a:lnTo>
                  <a:pt x="535361" y="497758"/>
                </a:lnTo>
                <a:lnTo>
                  <a:pt x="578647" y="509816"/>
                </a:lnTo>
                <a:lnTo>
                  <a:pt x="623171" y="520797"/>
                </a:lnTo>
                <a:lnTo>
                  <a:pt x="668888" y="530691"/>
                </a:lnTo>
                <a:lnTo>
                  <a:pt x="715752" y="539486"/>
                </a:lnTo>
                <a:lnTo>
                  <a:pt x="763717" y="547171"/>
                </a:lnTo>
                <a:lnTo>
                  <a:pt x="812738" y="553734"/>
                </a:lnTo>
                <a:lnTo>
                  <a:pt x="862770" y="559165"/>
                </a:lnTo>
                <a:lnTo>
                  <a:pt x="913765" y="563452"/>
                </a:lnTo>
                <a:lnTo>
                  <a:pt x="965680" y="566583"/>
                </a:lnTo>
                <a:lnTo>
                  <a:pt x="1018467" y="568548"/>
                </a:lnTo>
                <a:lnTo>
                  <a:pt x="1072082" y="569335"/>
                </a:lnTo>
                <a:lnTo>
                  <a:pt x="1126480" y="568933"/>
                </a:lnTo>
                <a:lnTo>
                  <a:pt x="1181613" y="567331"/>
                </a:lnTo>
                <a:lnTo>
                  <a:pt x="1237437" y="564517"/>
                </a:lnTo>
                <a:lnTo>
                  <a:pt x="1293905" y="560481"/>
                </a:lnTo>
                <a:lnTo>
                  <a:pt x="1350973" y="555210"/>
                </a:lnTo>
                <a:lnTo>
                  <a:pt x="1408595" y="548694"/>
                </a:lnTo>
                <a:lnTo>
                  <a:pt x="1466725" y="540921"/>
                </a:lnTo>
                <a:lnTo>
                  <a:pt x="1525316" y="531881"/>
                </a:lnTo>
                <a:lnTo>
                  <a:pt x="1584953" y="521439"/>
                </a:lnTo>
                <a:lnTo>
                  <a:pt x="1265482" y="521439"/>
                </a:lnTo>
                <a:lnTo>
                  <a:pt x="1211864" y="520652"/>
                </a:lnTo>
                <a:lnTo>
                  <a:pt x="1159073" y="518687"/>
                </a:lnTo>
                <a:lnTo>
                  <a:pt x="1107156" y="515556"/>
                </a:lnTo>
                <a:lnTo>
                  <a:pt x="1056157" y="511270"/>
                </a:lnTo>
                <a:lnTo>
                  <a:pt x="1006123" y="505840"/>
                </a:lnTo>
                <a:lnTo>
                  <a:pt x="957099" y="499277"/>
                </a:lnTo>
                <a:lnTo>
                  <a:pt x="909131" y="491592"/>
                </a:lnTo>
                <a:lnTo>
                  <a:pt x="862265" y="482798"/>
                </a:lnTo>
                <a:lnTo>
                  <a:pt x="816546" y="472904"/>
                </a:lnTo>
                <a:lnTo>
                  <a:pt x="772019" y="461922"/>
                </a:lnTo>
                <a:lnTo>
                  <a:pt x="728731" y="449865"/>
                </a:lnTo>
                <a:lnTo>
                  <a:pt x="686728" y="436742"/>
                </a:lnTo>
                <a:lnTo>
                  <a:pt x="646054" y="422565"/>
                </a:lnTo>
                <a:lnTo>
                  <a:pt x="606756" y="407345"/>
                </a:lnTo>
                <a:lnTo>
                  <a:pt x="568880" y="391094"/>
                </a:lnTo>
                <a:lnTo>
                  <a:pt x="532470" y="373823"/>
                </a:lnTo>
                <a:lnTo>
                  <a:pt x="497573" y="355543"/>
                </a:lnTo>
                <a:lnTo>
                  <a:pt x="464234" y="336265"/>
                </a:lnTo>
                <a:lnTo>
                  <a:pt x="402414" y="294763"/>
                </a:lnTo>
                <a:lnTo>
                  <a:pt x="347376" y="249404"/>
                </a:lnTo>
                <a:lnTo>
                  <a:pt x="299484" y="200281"/>
                </a:lnTo>
                <a:lnTo>
                  <a:pt x="259105" y="147483"/>
                </a:lnTo>
                <a:lnTo>
                  <a:pt x="226603" y="91099"/>
                </a:lnTo>
                <a:lnTo>
                  <a:pt x="202344" y="31221"/>
                </a:lnTo>
                <a:lnTo>
                  <a:pt x="193421" y="0"/>
                </a:lnTo>
                <a:close/>
              </a:path>
              <a:path w="1957070" h="569595">
                <a:moveTo>
                  <a:pt x="1956815" y="434911"/>
                </a:moveTo>
                <a:lnTo>
                  <a:pt x="1896831" y="449136"/>
                </a:lnTo>
                <a:lnTo>
                  <a:pt x="1837125" y="462049"/>
                </a:lnTo>
                <a:lnTo>
                  <a:pt x="1777744" y="473659"/>
                </a:lnTo>
                <a:lnTo>
                  <a:pt x="1718734" y="483980"/>
                </a:lnTo>
                <a:lnTo>
                  <a:pt x="1660141" y="493021"/>
                </a:lnTo>
                <a:lnTo>
                  <a:pt x="1602010" y="500794"/>
                </a:lnTo>
                <a:lnTo>
                  <a:pt x="1544386" y="507311"/>
                </a:lnTo>
                <a:lnTo>
                  <a:pt x="1487316" y="512582"/>
                </a:lnTo>
                <a:lnTo>
                  <a:pt x="1430844" y="516619"/>
                </a:lnTo>
                <a:lnTo>
                  <a:pt x="1375018" y="519434"/>
                </a:lnTo>
                <a:lnTo>
                  <a:pt x="1319882" y="521036"/>
                </a:lnTo>
                <a:lnTo>
                  <a:pt x="1265482" y="521439"/>
                </a:lnTo>
                <a:lnTo>
                  <a:pt x="1584953" y="521439"/>
                </a:lnTo>
                <a:lnTo>
                  <a:pt x="1643705" y="509951"/>
                </a:lnTo>
                <a:lnTo>
                  <a:pt x="1703410" y="497040"/>
                </a:lnTo>
                <a:lnTo>
                  <a:pt x="1763466" y="482798"/>
                </a:lnTo>
                <a:lnTo>
                  <a:pt x="1956815" y="434911"/>
                </a:lnTo>
                <a:close/>
              </a:path>
            </a:pathLst>
          </a:custGeom>
          <a:solidFill>
            <a:srgbClr val="008D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97963" y="1065529"/>
            <a:ext cx="1339215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0" dirty="0">
                <a:solidFill>
                  <a:srgbClr val="252525"/>
                </a:solidFill>
                <a:latin typeface="Arial"/>
                <a:cs typeface="Arial"/>
              </a:rPr>
              <a:t>HTTP  </a:t>
            </a:r>
            <a:r>
              <a:rPr sz="1800" b="1" spc="-2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195" dirty="0">
                <a:solidFill>
                  <a:srgbClr val="252525"/>
                </a:solidFill>
                <a:latin typeface="Arial"/>
                <a:cs typeface="Arial"/>
              </a:rPr>
              <a:t>Request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5505" y="3423920"/>
            <a:ext cx="6965950" cy="1322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13120">
              <a:lnSpc>
                <a:spcPct val="100000"/>
              </a:lnSpc>
            </a:pPr>
            <a:r>
              <a:rPr sz="1600" b="1" spc="-235" dirty="0">
                <a:solidFill>
                  <a:srgbClr val="252525"/>
                </a:solidFill>
                <a:latin typeface="Arial"/>
                <a:cs typeface="Arial"/>
              </a:rPr>
              <a:t>Web</a:t>
            </a:r>
            <a:r>
              <a:rPr sz="1600" b="1" spc="-1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b="1" spc="-185" dirty="0">
                <a:solidFill>
                  <a:srgbClr val="252525"/>
                </a:solidFill>
                <a:latin typeface="Arial"/>
                <a:cs typeface="Arial"/>
              </a:rPr>
              <a:t>Browser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25" dirty="0">
                <a:solidFill>
                  <a:srgbClr val="252525"/>
                </a:solidFill>
                <a:latin typeface="Arial"/>
                <a:cs typeface="Arial"/>
              </a:rPr>
              <a:t>WI</a:t>
            </a:r>
            <a:r>
              <a:rPr sz="1600" b="1" spc="-125" dirty="0">
                <a:solidFill>
                  <a:srgbClr val="252525"/>
                </a:solidFill>
                <a:latin typeface="Arial"/>
                <a:cs typeface="Arial"/>
                <a:hlinkClick r:id="rId9"/>
              </a:rPr>
              <a:t>Zwiki-W7500</a:t>
            </a:r>
            <a:endParaRPr sz="1600">
              <a:latin typeface="Arial"/>
              <a:cs typeface="Arial"/>
            </a:endParaRPr>
          </a:p>
          <a:p>
            <a:pPr marL="3663315">
              <a:lnSpc>
                <a:spcPct val="100000"/>
              </a:lnSpc>
              <a:spcBef>
                <a:spcPts val="925"/>
              </a:spcBef>
            </a:pPr>
            <a:r>
              <a:rPr sz="1800" b="1" spc="-250" dirty="0">
                <a:solidFill>
                  <a:srgbClr val="252525"/>
                </a:solidFill>
                <a:latin typeface="Arial"/>
                <a:cs typeface="Arial"/>
              </a:rPr>
              <a:t>HTTP  </a:t>
            </a:r>
            <a:r>
              <a:rPr sz="1800" b="1" spc="-2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800" b="1" spc="-250" dirty="0">
                <a:solidFill>
                  <a:srgbClr val="252525"/>
                </a:solidFill>
                <a:latin typeface="Arial"/>
                <a:cs typeface="Arial"/>
              </a:rPr>
              <a:t>Response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1040" y="2604516"/>
            <a:ext cx="1005840" cy="7360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3965" y="2825114"/>
            <a:ext cx="574675" cy="254635"/>
          </a:xfrm>
          <a:custGeom>
            <a:avLst/>
            <a:gdLst/>
            <a:ahLst/>
            <a:cxnLst/>
            <a:rect l="l" t="t" r="r" b="b"/>
            <a:pathLst>
              <a:path w="574675" h="254635">
                <a:moveTo>
                  <a:pt x="36995" y="224028"/>
                </a:moveTo>
                <a:lnTo>
                  <a:pt x="33934" y="224662"/>
                </a:lnTo>
                <a:lnTo>
                  <a:pt x="30975" y="226822"/>
                </a:lnTo>
                <a:lnTo>
                  <a:pt x="28028" y="228854"/>
                </a:lnTo>
                <a:lnTo>
                  <a:pt x="26288" y="231648"/>
                </a:lnTo>
                <a:lnTo>
                  <a:pt x="25768" y="235204"/>
                </a:lnTo>
                <a:lnTo>
                  <a:pt x="25361" y="238887"/>
                </a:lnTo>
                <a:lnTo>
                  <a:pt x="25971" y="242062"/>
                </a:lnTo>
                <a:lnTo>
                  <a:pt x="27597" y="244729"/>
                </a:lnTo>
                <a:lnTo>
                  <a:pt x="29222" y="247269"/>
                </a:lnTo>
                <a:lnTo>
                  <a:pt x="31127" y="248920"/>
                </a:lnTo>
                <a:lnTo>
                  <a:pt x="33312" y="249682"/>
                </a:lnTo>
                <a:lnTo>
                  <a:pt x="41020" y="252857"/>
                </a:lnTo>
                <a:lnTo>
                  <a:pt x="48209" y="254381"/>
                </a:lnTo>
                <a:lnTo>
                  <a:pt x="61556" y="254381"/>
                </a:lnTo>
                <a:lnTo>
                  <a:pt x="68262" y="253492"/>
                </a:lnTo>
                <a:lnTo>
                  <a:pt x="74968" y="251460"/>
                </a:lnTo>
                <a:lnTo>
                  <a:pt x="81724" y="249555"/>
                </a:lnTo>
                <a:lnTo>
                  <a:pt x="102527" y="232537"/>
                </a:lnTo>
                <a:lnTo>
                  <a:pt x="105079" y="228473"/>
                </a:lnTo>
                <a:lnTo>
                  <a:pt x="105592" y="226949"/>
                </a:lnTo>
                <a:lnTo>
                  <a:pt x="61048" y="226949"/>
                </a:lnTo>
                <a:lnTo>
                  <a:pt x="51561" y="226822"/>
                </a:lnTo>
                <a:lnTo>
                  <a:pt x="46189" y="226187"/>
                </a:lnTo>
                <a:lnTo>
                  <a:pt x="36995" y="224028"/>
                </a:lnTo>
                <a:close/>
              </a:path>
              <a:path w="574675" h="254635">
                <a:moveTo>
                  <a:pt x="57848" y="106553"/>
                </a:moveTo>
                <a:lnTo>
                  <a:pt x="46951" y="107061"/>
                </a:lnTo>
                <a:lnTo>
                  <a:pt x="42100" y="107823"/>
                </a:lnTo>
                <a:lnTo>
                  <a:pt x="37820" y="109220"/>
                </a:lnTo>
                <a:lnTo>
                  <a:pt x="31076" y="111252"/>
                </a:lnTo>
                <a:lnTo>
                  <a:pt x="25158" y="113792"/>
                </a:lnTo>
                <a:lnTo>
                  <a:pt x="20053" y="117093"/>
                </a:lnTo>
                <a:lnTo>
                  <a:pt x="14960" y="120268"/>
                </a:lnTo>
                <a:lnTo>
                  <a:pt x="0" y="150368"/>
                </a:lnTo>
                <a:lnTo>
                  <a:pt x="431" y="156591"/>
                </a:lnTo>
                <a:lnTo>
                  <a:pt x="25442" y="188176"/>
                </a:lnTo>
                <a:lnTo>
                  <a:pt x="49517" y="194945"/>
                </a:lnTo>
                <a:lnTo>
                  <a:pt x="53975" y="195961"/>
                </a:lnTo>
                <a:lnTo>
                  <a:pt x="79044" y="213995"/>
                </a:lnTo>
                <a:lnTo>
                  <a:pt x="78841" y="216916"/>
                </a:lnTo>
                <a:lnTo>
                  <a:pt x="61048" y="226949"/>
                </a:lnTo>
                <a:lnTo>
                  <a:pt x="105592" y="226949"/>
                </a:lnTo>
                <a:lnTo>
                  <a:pt x="106573" y="224028"/>
                </a:lnTo>
                <a:lnTo>
                  <a:pt x="106644" y="223647"/>
                </a:lnTo>
                <a:lnTo>
                  <a:pt x="107683" y="214249"/>
                </a:lnTo>
                <a:lnTo>
                  <a:pt x="107238" y="209423"/>
                </a:lnTo>
                <a:lnTo>
                  <a:pt x="83273" y="176657"/>
                </a:lnTo>
                <a:lnTo>
                  <a:pt x="58496" y="169291"/>
                </a:lnTo>
                <a:lnTo>
                  <a:pt x="53111" y="168021"/>
                </a:lnTo>
                <a:lnTo>
                  <a:pt x="28892" y="150241"/>
                </a:lnTo>
                <a:lnTo>
                  <a:pt x="29451" y="148336"/>
                </a:lnTo>
                <a:lnTo>
                  <a:pt x="30010" y="146304"/>
                </a:lnTo>
                <a:lnTo>
                  <a:pt x="30949" y="144653"/>
                </a:lnTo>
                <a:lnTo>
                  <a:pt x="32283" y="143129"/>
                </a:lnTo>
                <a:lnTo>
                  <a:pt x="33616" y="141478"/>
                </a:lnTo>
                <a:lnTo>
                  <a:pt x="49860" y="134874"/>
                </a:lnTo>
                <a:lnTo>
                  <a:pt x="72894" y="134874"/>
                </a:lnTo>
                <a:lnTo>
                  <a:pt x="77190" y="131826"/>
                </a:lnTo>
                <a:lnTo>
                  <a:pt x="79171" y="128905"/>
                </a:lnTo>
                <a:lnTo>
                  <a:pt x="80289" y="125222"/>
                </a:lnTo>
                <a:lnTo>
                  <a:pt x="81051" y="121666"/>
                </a:lnTo>
                <a:lnTo>
                  <a:pt x="80111" y="118237"/>
                </a:lnTo>
                <a:lnTo>
                  <a:pt x="74891" y="111887"/>
                </a:lnTo>
                <a:lnTo>
                  <a:pt x="71056" y="109601"/>
                </a:lnTo>
                <a:lnTo>
                  <a:pt x="66001" y="108331"/>
                </a:lnTo>
                <a:lnTo>
                  <a:pt x="62382" y="107061"/>
                </a:lnTo>
                <a:lnTo>
                  <a:pt x="57848" y="106553"/>
                </a:lnTo>
                <a:close/>
              </a:path>
              <a:path w="574675" h="254635">
                <a:moveTo>
                  <a:pt x="72894" y="134874"/>
                </a:moveTo>
                <a:lnTo>
                  <a:pt x="53314" y="134874"/>
                </a:lnTo>
                <a:lnTo>
                  <a:pt x="56768" y="135001"/>
                </a:lnTo>
                <a:lnTo>
                  <a:pt x="60401" y="135382"/>
                </a:lnTo>
                <a:lnTo>
                  <a:pt x="68097" y="136652"/>
                </a:lnTo>
                <a:lnTo>
                  <a:pt x="71462" y="135890"/>
                </a:lnTo>
                <a:lnTo>
                  <a:pt x="72894" y="134874"/>
                </a:lnTo>
                <a:close/>
              </a:path>
              <a:path w="574675" h="254635">
                <a:moveTo>
                  <a:pt x="163893" y="106680"/>
                </a:moveTo>
                <a:lnTo>
                  <a:pt x="157365" y="107061"/>
                </a:lnTo>
                <a:lnTo>
                  <a:pt x="150367" y="109093"/>
                </a:lnTo>
                <a:lnTo>
                  <a:pt x="141160" y="111633"/>
                </a:lnTo>
                <a:lnTo>
                  <a:pt x="133857" y="115824"/>
                </a:lnTo>
                <a:lnTo>
                  <a:pt x="128473" y="121666"/>
                </a:lnTo>
                <a:lnTo>
                  <a:pt x="123075" y="127381"/>
                </a:lnTo>
                <a:lnTo>
                  <a:pt x="119240" y="133858"/>
                </a:lnTo>
                <a:lnTo>
                  <a:pt x="116954" y="140970"/>
                </a:lnTo>
                <a:lnTo>
                  <a:pt x="114668" y="148209"/>
                </a:lnTo>
                <a:lnTo>
                  <a:pt x="113766" y="155829"/>
                </a:lnTo>
                <a:lnTo>
                  <a:pt x="114757" y="171958"/>
                </a:lnTo>
                <a:lnTo>
                  <a:pt x="134507" y="213453"/>
                </a:lnTo>
                <a:lnTo>
                  <a:pt x="159078" y="223758"/>
                </a:lnTo>
                <a:lnTo>
                  <a:pt x="169023" y="223391"/>
                </a:lnTo>
                <a:lnTo>
                  <a:pt x="203427" y="206486"/>
                </a:lnTo>
                <a:lnTo>
                  <a:pt x="208336" y="199009"/>
                </a:lnTo>
                <a:lnTo>
                  <a:pt x="164376" y="199009"/>
                </a:lnTo>
                <a:lnTo>
                  <a:pt x="159181" y="198882"/>
                </a:lnTo>
                <a:lnTo>
                  <a:pt x="152260" y="194310"/>
                </a:lnTo>
                <a:lnTo>
                  <a:pt x="149580" y="190881"/>
                </a:lnTo>
                <a:lnTo>
                  <a:pt x="147675" y="186182"/>
                </a:lnTo>
                <a:lnTo>
                  <a:pt x="207860" y="168910"/>
                </a:lnTo>
                <a:lnTo>
                  <a:pt x="210502" y="164465"/>
                </a:lnTo>
                <a:lnTo>
                  <a:pt x="209623" y="161417"/>
                </a:lnTo>
                <a:lnTo>
                  <a:pt x="141223" y="161417"/>
                </a:lnTo>
                <a:lnTo>
                  <a:pt x="140639" y="155956"/>
                </a:lnTo>
                <a:lnTo>
                  <a:pt x="141617" y="150495"/>
                </a:lnTo>
                <a:lnTo>
                  <a:pt x="146646" y="139827"/>
                </a:lnTo>
                <a:lnTo>
                  <a:pt x="151079" y="136271"/>
                </a:lnTo>
                <a:lnTo>
                  <a:pt x="160413" y="133477"/>
                </a:lnTo>
                <a:lnTo>
                  <a:pt x="199047" y="133477"/>
                </a:lnTo>
                <a:lnTo>
                  <a:pt x="195338" y="126492"/>
                </a:lnTo>
                <a:lnTo>
                  <a:pt x="191071" y="120777"/>
                </a:lnTo>
                <a:lnTo>
                  <a:pt x="181444" y="112141"/>
                </a:lnTo>
                <a:lnTo>
                  <a:pt x="176009" y="109347"/>
                </a:lnTo>
                <a:lnTo>
                  <a:pt x="169951" y="108077"/>
                </a:lnTo>
                <a:lnTo>
                  <a:pt x="163893" y="106680"/>
                </a:lnTo>
                <a:close/>
              </a:path>
              <a:path w="574675" h="254635">
                <a:moveTo>
                  <a:pt x="198462" y="176022"/>
                </a:moveTo>
                <a:lnTo>
                  <a:pt x="191719" y="178562"/>
                </a:lnTo>
                <a:lnTo>
                  <a:pt x="189420" y="180721"/>
                </a:lnTo>
                <a:lnTo>
                  <a:pt x="188188" y="183642"/>
                </a:lnTo>
                <a:lnTo>
                  <a:pt x="186944" y="186690"/>
                </a:lnTo>
                <a:lnTo>
                  <a:pt x="184873" y="189484"/>
                </a:lnTo>
                <a:lnTo>
                  <a:pt x="179133" y="194056"/>
                </a:lnTo>
                <a:lnTo>
                  <a:pt x="175564" y="195834"/>
                </a:lnTo>
                <a:lnTo>
                  <a:pt x="171297" y="197104"/>
                </a:lnTo>
                <a:lnTo>
                  <a:pt x="164376" y="199009"/>
                </a:lnTo>
                <a:lnTo>
                  <a:pt x="208336" y="199009"/>
                </a:lnTo>
                <a:lnTo>
                  <a:pt x="211581" y="191389"/>
                </a:lnTo>
                <a:lnTo>
                  <a:pt x="211950" y="188214"/>
                </a:lnTo>
                <a:lnTo>
                  <a:pt x="210451" y="182372"/>
                </a:lnTo>
                <a:lnTo>
                  <a:pt x="208572" y="180086"/>
                </a:lnTo>
                <a:lnTo>
                  <a:pt x="205562" y="178562"/>
                </a:lnTo>
                <a:lnTo>
                  <a:pt x="201955" y="176530"/>
                </a:lnTo>
                <a:lnTo>
                  <a:pt x="198462" y="176022"/>
                </a:lnTo>
                <a:close/>
              </a:path>
              <a:path w="574675" h="254635">
                <a:moveTo>
                  <a:pt x="199047" y="133477"/>
                </a:moveTo>
                <a:lnTo>
                  <a:pt x="163080" y="133477"/>
                </a:lnTo>
                <a:lnTo>
                  <a:pt x="167817" y="135001"/>
                </a:lnTo>
                <a:lnTo>
                  <a:pt x="169913" y="136144"/>
                </a:lnTo>
                <a:lnTo>
                  <a:pt x="173545" y="139700"/>
                </a:lnTo>
                <a:lnTo>
                  <a:pt x="175132" y="141859"/>
                </a:lnTo>
                <a:lnTo>
                  <a:pt x="178765" y="149098"/>
                </a:lnTo>
                <a:lnTo>
                  <a:pt x="179285" y="150368"/>
                </a:lnTo>
                <a:lnTo>
                  <a:pt x="141223" y="161417"/>
                </a:lnTo>
                <a:lnTo>
                  <a:pt x="209623" y="161417"/>
                </a:lnTo>
                <a:lnTo>
                  <a:pt x="208597" y="157861"/>
                </a:lnTo>
                <a:lnTo>
                  <a:pt x="206501" y="151122"/>
                </a:lnTo>
                <a:lnTo>
                  <a:pt x="204212" y="144811"/>
                </a:lnTo>
                <a:lnTo>
                  <a:pt x="201728" y="138930"/>
                </a:lnTo>
                <a:lnTo>
                  <a:pt x="199047" y="133477"/>
                </a:lnTo>
                <a:close/>
              </a:path>
              <a:path w="574675" h="254635">
                <a:moveTo>
                  <a:pt x="230136" y="88011"/>
                </a:moveTo>
                <a:lnTo>
                  <a:pt x="213309" y="100711"/>
                </a:lnTo>
                <a:lnTo>
                  <a:pt x="240055" y="193675"/>
                </a:lnTo>
                <a:lnTo>
                  <a:pt x="241109" y="197231"/>
                </a:lnTo>
                <a:lnTo>
                  <a:pt x="243065" y="199898"/>
                </a:lnTo>
                <a:lnTo>
                  <a:pt x="245910" y="201422"/>
                </a:lnTo>
                <a:lnTo>
                  <a:pt x="248754" y="203073"/>
                </a:lnTo>
                <a:lnTo>
                  <a:pt x="252222" y="203200"/>
                </a:lnTo>
                <a:lnTo>
                  <a:pt x="256298" y="202057"/>
                </a:lnTo>
                <a:lnTo>
                  <a:pt x="259600" y="201168"/>
                </a:lnTo>
                <a:lnTo>
                  <a:pt x="262381" y="199390"/>
                </a:lnTo>
                <a:lnTo>
                  <a:pt x="264680" y="197104"/>
                </a:lnTo>
                <a:lnTo>
                  <a:pt x="266966" y="194691"/>
                </a:lnTo>
                <a:lnTo>
                  <a:pt x="267487" y="191262"/>
                </a:lnTo>
                <a:lnTo>
                  <a:pt x="266255" y="187071"/>
                </a:lnTo>
                <a:lnTo>
                  <a:pt x="248183" y="124333"/>
                </a:lnTo>
                <a:lnTo>
                  <a:pt x="247040" y="120268"/>
                </a:lnTo>
                <a:lnTo>
                  <a:pt x="247484" y="116967"/>
                </a:lnTo>
                <a:lnTo>
                  <a:pt x="249542" y="114427"/>
                </a:lnTo>
                <a:lnTo>
                  <a:pt x="251586" y="111760"/>
                </a:lnTo>
                <a:lnTo>
                  <a:pt x="254253" y="109982"/>
                </a:lnTo>
                <a:lnTo>
                  <a:pt x="257517" y="109093"/>
                </a:lnTo>
                <a:lnTo>
                  <a:pt x="260807" y="108077"/>
                </a:lnTo>
                <a:lnTo>
                  <a:pt x="263613" y="107950"/>
                </a:lnTo>
                <a:lnTo>
                  <a:pt x="290315" y="107950"/>
                </a:lnTo>
                <a:lnTo>
                  <a:pt x="292633" y="104521"/>
                </a:lnTo>
                <a:lnTo>
                  <a:pt x="293052" y="101218"/>
                </a:lnTo>
                <a:lnTo>
                  <a:pt x="291096" y="94996"/>
                </a:lnTo>
                <a:lnTo>
                  <a:pt x="239750" y="94996"/>
                </a:lnTo>
                <a:lnTo>
                  <a:pt x="238658" y="91186"/>
                </a:lnTo>
                <a:lnTo>
                  <a:pt x="236512" y="89027"/>
                </a:lnTo>
                <a:lnTo>
                  <a:pt x="230136" y="88011"/>
                </a:lnTo>
                <a:close/>
              </a:path>
              <a:path w="574675" h="254635">
                <a:moveTo>
                  <a:pt x="309422" y="66167"/>
                </a:moveTo>
                <a:lnTo>
                  <a:pt x="289901" y="81026"/>
                </a:lnTo>
                <a:lnTo>
                  <a:pt x="289974" y="81280"/>
                </a:lnTo>
                <a:lnTo>
                  <a:pt x="347484" y="168021"/>
                </a:lnTo>
                <a:lnTo>
                  <a:pt x="349567" y="170942"/>
                </a:lnTo>
                <a:lnTo>
                  <a:pt x="351942" y="172593"/>
                </a:lnTo>
                <a:lnTo>
                  <a:pt x="357276" y="173355"/>
                </a:lnTo>
                <a:lnTo>
                  <a:pt x="359994" y="173101"/>
                </a:lnTo>
                <a:lnTo>
                  <a:pt x="375237" y="133223"/>
                </a:lnTo>
                <a:lnTo>
                  <a:pt x="352361" y="133223"/>
                </a:lnTo>
                <a:lnTo>
                  <a:pt x="314502" y="70739"/>
                </a:lnTo>
                <a:lnTo>
                  <a:pt x="312470" y="67691"/>
                </a:lnTo>
                <a:lnTo>
                  <a:pt x="309422" y="66167"/>
                </a:lnTo>
                <a:close/>
              </a:path>
              <a:path w="574675" h="254635">
                <a:moveTo>
                  <a:pt x="364604" y="50673"/>
                </a:moveTo>
                <a:lnTo>
                  <a:pt x="352361" y="133223"/>
                </a:lnTo>
                <a:lnTo>
                  <a:pt x="375237" y="133223"/>
                </a:lnTo>
                <a:lnTo>
                  <a:pt x="379640" y="61976"/>
                </a:lnTo>
                <a:lnTo>
                  <a:pt x="380098" y="56134"/>
                </a:lnTo>
                <a:lnTo>
                  <a:pt x="376415" y="52324"/>
                </a:lnTo>
                <a:lnTo>
                  <a:pt x="368363" y="51054"/>
                </a:lnTo>
                <a:lnTo>
                  <a:pt x="364604" y="50673"/>
                </a:lnTo>
                <a:close/>
              </a:path>
              <a:path w="574675" h="254635">
                <a:moveTo>
                  <a:pt x="290315" y="107950"/>
                </a:moveTo>
                <a:lnTo>
                  <a:pt x="263613" y="107950"/>
                </a:lnTo>
                <a:lnTo>
                  <a:pt x="265925" y="108712"/>
                </a:lnTo>
                <a:lnTo>
                  <a:pt x="268236" y="109347"/>
                </a:lnTo>
                <a:lnTo>
                  <a:pt x="270967" y="110617"/>
                </a:lnTo>
                <a:lnTo>
                  <a:pt x="277266" y="114173"/>
                </a:lnTo>
                <a:lnTo>
                  <a:pt x="280301" y="114554"/>
                </a:lnTo>
                <a:lnTo>
                  <a:pt x="286207" y="112268"/>
                </a:lnTo>
                <a:lnTo>
                  <a:pt x="288683" y="110362"/>
                </a:lnTo>
                <a:lnTo>
                  <a:pt x="290315" y="107950"/>
                </a:lnTo>
                <a:close/>
              </a:path>
              <a:path w="574675" h="254635">
                <a:moveTo>
                  <a:pt x="266242" y="81026"/>
                </a:moveTo>
                <a:lnTo>
                  <a:pt x="239267" y="92583"/>
                </a:lnTo>
                <a:lnTo>
                  <a:pt x="239750" y="94996"/>
                </a:lnTo>
                <a:lnTo>
                  <a:pt x="291096" y="94996"/>
                </a:lnTo>
                <a:lnTo>
                  <a:pt x="290817" y="94107"/>
                </a:lnTo>
                <a:lnTo>
                  <a:pt x="288785" y="91312"/>
                </a:lnTo>
                <a:lnTo>
                  <a:pt x="285864" y="89408"/>
                </a:lnTo>
                <a:lnTo>
                  <a:pt x="281990" y="86741"/>
                </a:lnTo>
                <a:lnTo>
                  <a:pt x="277291" y="84455"/>
                </a:lnTo>
                <a:lnTo>
                  <a:pt x="271767" y="82804"/>
                </a:lnTo>
                <a:lnTo>
                  <a:pt x="266242" y="81026"/>
                </a:lnTo>
                <a:close/>
              </a:path>
              <a:path w="574675" h="254635">
                <a:moveTo>
                  <a:pt x="446519" y="25273"/>
                </a:moveTo>
                <a:lnTo>
                  <a:pt x="411086" y="40132"/>
                </a:lnTo>
                <a:lnTo>
                  <a:pt x="396354" y="74422"/>
                </a:lnTo>
                <a:lnTo>
                  <a:pt x="397370" y="90551"/>
                </a:lnTo>
                <a:lnTo>
                  <a:pt x="417132" y="132046"/>
                </a:lnTo>
                <a:lnTo>
                  <a:pt x="441756" y="142303"/>
                </a:lnTo>
                <a:lnTo>
                  <a:pt x="451710" y="141966"/>
                </a:lnTo>
                <a:lnTo>
                  <a:pt x="486028" y="125079"/>
                </a:lnTo>
                <a:lnTo>
                  <a:pt x="490969" y="117602"/>
                </a:lnTo>
                <a:lnTo>
                  <a:pt x="447027" y="117602"/>
                </a:lnTo>
                <a:lnTo>
                  <a:pt x="441820" y="117475"/>
                </a:lnTo>
                <a:lnTo>
                  <a:pt x="438391" y="115189"/>
                </a:lnTo>
                <a:lnTo>
                  <a:pt x="434835" y="112903"/>
                </a:lnTo>
                <a:lnTo>
                  <a:pt x="432168" y="109474"/>
                </a:lnTo>
                <a:lnTo>
                  <a:pt x="430263" y="104775"/>
                </a:lnTo>
                <a:lnTo>
                  <a:pt x="490461" y="87503"/>
                </a:lnTo>
                <a:lnTo>
                  <a:pt x="493128" y="83058"/>
                </a:lnTo>
                <a:lnTo>
                  <a:pt x="492249" y="80010"/>
                </a:lnTo>
                <a:lnTo>
                  <a:pt x="423913" y="80010"/>
                </a:lnTo>
                <a:lnTo>
                  <a:pt x="423278" y="74549"/>
                </a:lnTo>
                <a:lnTo>
                  <a:pt x="443090" y="52070"/>
                </a:lnTo>
                <a:lnTo>
                  <a:pt x="481698" y="52070"/>
                </a:lnTo>
                <a:lnTo>
                  <a:pt x="478015" y="45085"/>
                </a:lnTo>
                <a:lnTo>
                  <a:pt x="473697" y="39370"/>
                </a:lnTo>
                <a:lnTo>
                  <a:pt x="464045" y="30734"/>
                </a:lnTo>
                <a:lnTo>
                  <a:pt x="458584" y="27940"/>
                </a:lnTo>
                <a:lnTo>
                  <a:pt x="452615" y="26670"/>
                </a:lnTo>
                <a:lnTo>
                  <a:pt x="446519" y="25273"/>
                </a:lnTo>
                <a:close/>
              </a:path>
              <a:path w="574675" h="254635">
                <a:moveTo>
                  <a:pt x="511289" y="6985"/>
                </a:moveTo>
                <a:lnTo>
                  <a:pt x="508241" y="7112"/>
                </a:lnTo>
                <a:lnTo>
                  <a:pt x="501256" y="9143"/>
                </a:lnTo>
                <a:lnTo>
                  <a:pt x="498462" y="11049"/>
                </a:lnTo>
                <a:lnTo>
                  <a:pt x="496684" y="13716"/>
                </a:lnTo>
                <a:lnTo>
                  <a:pt x="494779" y="16510"/>
                </a:lnTo>
                <a:lnTo>
                  <a:pt x="521274" y="112903"/>
                </a:lnTo>
                <a:lnTo>
                  <a:pt x="533387" y="122301"/>
                </a:lnTo>
                <a:lnTo>
                  <a:pt x="537451" y="121031"/>
                </a:lnTo>
                <a:lnTo>
                  <a:pt x="540753" y="120142"/>
                </a:lnTo>
                <a:lnTo>
                  <a:pt x="543547" y="118491"/>
                </a:lnTo>
                <a:lnTo>
                  <a:pt x="548119" y="113665"/>
                </a:lnTo>
                <a:lnTo>
                  <a:pt x="548627" y="110362"/>
                </a:lnTo>
                <a:lnTo>
                  <a:pt x="547447" y="105918"/>
                </a:lnTo>
                <a:lnTo>
                  <a:pt x="528180" y="39370"/>
                </a:lnTo>
                <a:lnTo>
                  <a:pt x="528688" y="36068"/>
                </a:lnTo>
                <a:lnTo>
                  <a:pt x="532752" y="30734"/>
                </a:lnTo>
                <a:lnTo>
                  <a:pt x="535419" y="28956"/>
                </a:lnTo>
                <a:lnTo>
                  <a:pt x="542023" y="27178"/>
                </a:lnTo>
                <a:lnTo>
                  <a:pt x="544817" y="27051"/>
                </a:lnTo>
                <a:lnTo>
                  <a:pt x="571426" y="27051"/>
                </a:lnTo>
                <a:lnTo>
                  <a:pt x="571868" y="26416"/>
                </a:lnTo>
                <a:lnTo>
                  <a:pt x="573773" y="23495"/>
                </a:lnTo>
                <a:lnTo>
                  <a:pt x="574281" y="20193"/>
                </a:lnTo>
                <a:lnTo>
                  <a:pt x="572281" y="13970"/>
                </a:lnTo>
                <a:lnTo>
                  <a:pt x="520941" y="13970"/>
                </a:lnTo>
                <a:lnTo>
                  <a:pt x="519798" y="10287"/>
                </a:lnTo>
                <a:lnTo>
                  <a:pt x="517639" y="8001"/>
                </a:lnTo>
                <a:lnTo>
                  <a:pt x="511289" y="6985"/>
                </a:lnTo>
                <a:close/>
              </a:path>
              <a:path w="574675" h="254635">
                <a:moveTo>
                  <a:pt x="481063" y="94615"/>
                </a:moveTo>
                <a:lnTo>
                  <a:pt x="477761" y="95885"/>
                </a:lnTo>
                <a:lnTo>
                  <a:pt x="474332" y="97155"/>
                </a:lnTo>
                <a:lnTo>
                  <a:pt x="472046" y="99314"/>
                </a:lnTo>
                <a:lnTo>
                  <a:pt x="470776" y="102235"/>
                </a:lnTo>
                <a:lnTo>
                  <a:pt x="469633" y="105283"/>
                </a:lnTo>
                <a:lnTo>
                  <a:pt x="467474" y="108077"/>
                </a:lnTo>
                <a:lnTo>
                  <a:pt x="447027" y="117602"/>
                </a:lnTo>
                <a:lnTo>
                  <a:pt x="490969" y="117602"/>
                </a:lnTo>
                <a:lnTo>
                  <a:pt x="494271" y="109982"/>
                </a:lnTo>
                <a:lnTo>
                  <a:pt x="494652" y="106807"/>
                </a:lnTo>
                <a:lnTo>
                  <a:pt x="493128" y="100965"/>
                </a:lnTo>
                <a:lnTo>
                  <a:pt x="491223" y="98679"/>
                </a:lnTo>
                <a:lnTo>
                  <a:pt x="488175" y="97155"/>
                </a:lnTo>
                <a:lnTo>
                  <a:pt x="484619" y="95123"/>
                </a:lnTo>
                <a:lnTo>
                  <a:pt x="481063" y="94615"/>
                </a:lnTo>
                <a:close/>
              </a:path>
              <a:path w="574675" h="254635">
                <a:moveTo>
                  <a:pt x="481698" y="52070"/>
                </a:moveTo>
                <a:lnTo>
                  <a:pt x="445757" y="52070"/>
                </a:lnTo>
                <a:lnTo>
                  <a:pt x="448043" y="52832"/>
                </a:lnTo>
                <a:lnTo>
                  <a:pt x="450456" y="53467"/>
                </a:lnTo>
                <a:lnTo>
                  <a:pt x="452488" y="54737"/>
                </a:lnTo>
                <a:lnTo>
                  <a:pt x="454393" y="56515"/>
                </a:lnTo>
                <a:lnTo>
                  <a:pt x="456171" y="58293"/>
                </a:lnTo>
                <a:lnTo>
                  <a:pt x="457822" y="60452"/>
                </a:lnTo>
                <a:lnTo>
                  <a:pt x="459092" y="63118"/>
                </a:lnTo>
                <a:lnTo>
                  <a:pt x="460489" y="65786"/>
                </a:lnTo>
                <a:lnTo>
                  <a:pt x="461378" y="67691"/>
                </a:lnTo>
                <a:lnTo>
                  <a:pt x="461886" y="68961"/>
                </a:lnTo>
                <a:lnTo>
                  <a:pt x="423913" y="80010"/>
                </a:lnTo>
                <a:lnTo>
                  <a:pt x="492249" y="80010"/>
                </a:lnTo>
                <a:lnTo>
                  <a:pt x="491223" y="76454"/>
                </a:lnTo>
                <a:lnTo>
                  <a:pt x="489127" y="69715"/>
                </a:lnTo>
                <a:lnTo>
                  <a:pt x="486841" y="63404"/>
                </a:lnTo>
                <a:lnTo>
                  <a:pt x="484365" y="57523"/>
                </a:lnTo>
                <a:lnTo>
                  <a:pt x="481698" y="52070"/>
                </a:lnTo>
                <a:close/>
              </a:path>
              <a:path w="574675" h="254635">
                <a:moveTo>
                  <a:pt x="571426" y="27051"/>
                </a:moveTo>
                <a:lnTo>
                  <a:pt x="544817" y="27051"/>
                </a:lnTo>
                <a:lnTo>
                  <a:pt x="547103" y="27686"/>
                </a:lnTo>
                <a:lnTo>
                  <a:pt x="549389" y="28448"/>
                </a:lnTo>
                <a:lnTo>
                  <a:pt x="552183" y="29591"/>
                </a:lnTo>
                <a:lnTo>
                  <a:pt x="555231" y="31368"/>
                </a:lnTo>
                <a:lnTo>
                  <a:pt x="558406" y="33147"/>
                </a:lnTo>
                <a:lnTo>
                  <a:pt x="561454" y="33528"/>
                </a:lnTo>
                <a:lnTo>
                  <a:pt x="564375" y="32385"/>
                </a:lnTo>
                <a:lnTo>
                  <a:pt x="567423" y="31242"/>
                </a:lnTo>
                <a:lnTo>
                  <a:pt x="569836" y="29337"/>
                </a:lnTo>
                <a:lnTo>
                  <a:pt x="571426" y="27051"/>
                </a:lnTo>
                <a:close/>
              </a:path>
              <a:path w="574675" h="254635">
                <a:moveTo>
                  <a:pt x="547357" y="0"/>
                </a:moveTo>
                <a:lnTo>
                  <a:pt x="540880" y="254"/>
                </a:lnTo>
                <a:lnTo>
                  <a:pt x="533133" y="2540"/>
                </a:lnTo>
                <a:lnTo>
                  <a:pt x="529958" y="3429"/>
                </a:lnTo>
                <a:lnTo>
                  <a:pt x="527037" y="4953"/>
                </a:lnTo>
                <a:lnTo>
                  <a:pt x="524243" y="7112"/>
                </a:lnTo>
                <a:lnTo>
                  <a:pt x="521576" y="9271"/>
                </a:lnTo>
                <a:lnTo>
                  <a:pt x="520433" y="11557"/>
                </a:lnTo>
                <a:lnTo>
                  <a:pt x="520941" y="13970"/>
                </a:lnTo>
                <a:lnTo>
                  <a:pt x="572281" y="13970"/>
                </a:lnTo>
                <a:lnTo>
                  <a:pt x="571995" y="13081"/>
                </a:lnTo>
                <a:lnTo>
                  <a:pt x="552945" y="1778"/>
                </a:lnTo>
                <a:lnTo>
                  <a:pt x="54735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14059" y="1831848"/>
            <a:ext cx="914399" cy="643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98130" y="2001266"/>
            <a:ext cx="530860" cy="224154"/>
          </a:xfrm>
          <a:custGeom>
            <a:avLst/>
            <a:gdLst/>
            <a:ahLst/>
            <a:cxnLst/>
            <a:rect l="l" t="t" r="r" b="b"/>
            <a:pathLst>
              <a:path w="530859" h="224155">
                <a:moveTo>
                  <a:pt x="66246" y="74929"/>
                </a:moveTo>
                <a:lnTo>
                  <a:pt x="28779" y="83798"/>
                </a:lnTo>
                <a:lnTo>
                  <a:pt x="5103" y="114121"/>
                </a:lnTo>
                <a:lnTo>
                  <a:pt x="0" y="147542"/>
                </a:lnTo>
                <a:lnTo>
                  <a:pt x="442" y="154376"/>
                </a:lnTo>
                <a:lnTo>
                  <a:pt x="12271" y="194182"/>
                </a:lnTo>
                <a:lnTo>
                  <a:pt x="42878" y="220852"/>
                </a:lnTo>
                <a:lnTo>
                  <a:pt x="55578" y="223551"/>
                </a:lnTo>
                <a:lnTo>
                  <a:pt x="62630" y="223531"/>
                </a:lnTo>
                <a:lnTo>
                  <a:pt x="70183" y="222631"/>
                </a:lnTo>
                <a:lnTo>
                  <a:pt x="74374" y="221995"/>
                </a:lnTo>
                <a:lnTo>
                  <a:pt x="78311" y="220725"/>
                </a:lnTo>
                <a:lnTo>
                  <a:pt x="81994" y="218947"/>
                </a:lnTo>
                <a:lnTo>
                  <a:pt x="85677" y="217296"/>
                </a:lnTo>
                <a:lnTo>
                  <a:pt x="103989" y="197738"/>
                </a:lnTo>
                <a:lnTo>
                  <a:pt x="58372" y="197738"/>
                </a:lnTo>
                <a:lnTo>
                  <a:pt x="54562" y="197103"/>
                </a:lnTo>
                <a:lnTo>
                  <a:pt x="30178" y="161925"/>
                </a:lnTo>
                <a:lnTo>
                  <a:pt x="29416" y="156844"/>
                </a:lnTo>
                <a:lnTo>
                  <a:pt x="28527" y="151764"/>
                </a:lnTo>
                <a:lnTo>
                  <a:pt x="28146" y="146557"/>
                </a:lnTo>
                <a:lnTo>
                  <a:pt x="28400" y="135762"/>
                </a:lnTo>
                <a:lnTo>
                  <a:pt x="29289" y="130556"/>
                </a:lnTo>
                <a:lnTo>
                  <a:pt x="30813" y="125602"/>
                </a:lnTo>
                <a:lnTo>
                  <a:pt x="32210" y="120650"/>
                </a:lnTo>
                <a:lnTo>
                  <a:pt x="34496" y="116331"/>
                </a:lnTo>
                <a:lnTo>
                  <a:pt x="40338" y="108965"/>
                </a:lnTo>
                <a:lnTo>
                  <a:pt x="44148" y="106298"/>
                </a:lnTo>
                <a:lnTo>
                  <a:pt x="48974" y="104647"/>
                </a:lnTo>
                <a:lnTo>
                  <a:pt x="52911" y="103123"/>
                </a:lnTo>
                <a:lnTo>
                  <a:pt x="56721" y="102361"/>
                </a:lnTo>
                <a:lnTo>
                  <a:pt x="60277" y="102234"/>
                </a:lnTo>
                <a:lnTo>
                  <a:pt x="63960" y="101981"/>
                </a:lnTo>
                <a:lnTo>
                  <a:pt x="79912" y="101981"/>
                </a:lnTo>
                <a:lnTo>
                  <a:pt x="85042" y="98043"/>
                </a:lnTo>
                <a:lnTo>
                  <a:pt x="86693" y="94614"/>
                </a:lnTo>
                <a:lnTo>
                  <a:pt x="87201" y="89788"/>
                </a:lnTo>
                <a:lnTo>
                  <a:pt x="87709" y="87121"/>
                </a:lnTo>
                <a:lnTo>
                  <a:pt x="86947" y="84581"/>
                </a:lnTo>
                <a:lnTo>
                  <a:pt x="84788" y="81914"/>
                </a:lnTo>
                <a:lnTo>
                  <a:pt x="82629" y="79120"/>
                </a:lnTo>
                <a:lnTo>
                  <a:pt x="79327" y="77342"/>
                </a:lnTo>
                <a:lnTo>
                  <a:pt x="74882" y="76326"/>
                </a:lnTo>
                <a:lnTo>
                  <a:pt x="70437" y="75437"/>
                </a:lnTo>
                <a:lnTo>
                  <a:pt x="66246" y="74929"/>
                </a:lnTo>
                <a:close/>
              </a:path>
              <a:path w="530859" h="224155">
                <a:moveTo>
                  <a:pt x="94059" y="176529"/>
                </a:moveTo>
                <a:lnTo>
                  <a:pt x="86566" y="177037"/>
                </a:lnTo>
                <a:lnTo>
                  <a:pt x="83518" y="179323"/>
                </a:lnTo>
                <a:lnTo>
                  <a:pt x="81031" y="183895"/>
                </a:lnTo>
                <a:lnTo>
                  <a:pt x="79327" y="186816"/>
                </a:lnTo>
                <a:lnTo>
                  <a:pt x="76914" y="189610"/>
                </a:lnTo>
                <a:lnTo>
                  <a:pt x="73993" y="192023"/>
                </a:lnTo>
                <a:lnTo>
                  <a:pt x="71072" y="194563"/>
                </a:lnTo>
                <a:lnTo>
                  <a:pt x="67262" y="196214"/>
                </a:lnTo>
                <a:lnTo>
                  <a:pt x="62563" y="197103"/>
                </a:lnTo>
                <a:lnTo>
                  <a:pt x="58372" y="197738"/>
                </a:lnTo>
                <a:lnTo>
                  <a:pt x="103989" y="197738"/>
                </a:lnTo>
                <a:lnTo>
                  <a:pt x="104473" y="196469"/>
                </a:lnTo>
                <a:lnTo>
                  <a:pt x="105489" y="193166"/>
                </a:lnTo>
                <a:lnTo>
                  <a:pt x="105580" y="192023"/>
                </a:lnTo>
                <a:lnTo>
                  <a:pt x="105648" y="189610"/>
                </a:lnTo>
                <a:lnTo>
                  <a:pt x="104954" y="186816"/>
                </a:lnTo>
                <a:lnTo>
                  <a:pt x="104346" y="183895"/>
                </a:lnTo>
                <a:lnTo>
                  <a:pt x="102187" y="181101"/>
                </a:lnTo>
                <a:lnTo>
                  <a:pt x="98631" y="178307"/>
                </a:lnTo>
                <a:lnTo>
                  <a:pt x="96853" y="177037"/>
                </a:lnTo>
                <a:lnTo>
                  <a:pt x="94059" y="176529"/>
                </a:lnTo>
                <a:close/>
              </a:path>
              <a:path w="530859" h="224155">
                <a:moveTo>
                  <a:pt x="79912" y="101981"/>
                </a:moveTo>
                <a:lnTo>
                  <a:pt x="63960" y="101981"/>
                </a:lnTo>
                <a:lnTo>
                  <a:pt x="67516" y="102107"/>
                </a:lnTo>
                <a:lnTo>
                  <a:pt x="71072" y="102615"/>
                </a:lnTo>
                <a:lnTo>
                  <a:pt x="75771" y="102996"/>
                </a:lnTo>
                <a:lnTo>
                  <a:pt x="79581" y="102234"/>
                </a:lnTo>
                <a:lnTo>
                  <a:pt x="79912" y="101981"/>
                </a:lnTo>
                <a:close/>
              </a:path>
              <a:path w="530859" h="224155">
                <a:moveTo>
                  <a:pt x="123142" y="52450"/>
                </a:moveTo>
                <a:lnTo>
                  <a:pt x="115141" y="53847"/>
                </a:lnTo>
                <a:lnTo>
                  <a:pt x="112093" y="55244"/>
                </a:lnTo>
                <a:lnTo>
                  <a:pt x="106886" y="59689"/>
                </a:lnTo>
                <a:lnTo>
                  <a:pt x="105870" y="62483"/>
                </a:lnTo>
                <a:lnTo>
                  <a:pt x="106505" y="66039"/>
                </a:lnTo>
                <a:lnTo>
                  <a:pt x="131397" y="211200"/>
                </a:lnTo>
                <a:lnTo>
                  <a:pt x="136477" y="214502"/>
                </a:lnTo>
                <a:lnTo>
                  <a:pt x="149685" y="212216"/>
                </a:lnTo>
                <a:lnTo>
                  <a:pt x="152987" y="210692"/>
                </a:lnTo>
                <a:lnTo>
                  <a:pt x="157813" y="206120"/>
                </a:lnTo>
                <a:lnTo>
                  <a:pt x="158702" y="202819"/>
                </a:lnTo>
                <a:lnTo>
                  <a:pt x="157940" y="198500"/>
                </a:lnTo>
                <a:lnTo>
                  <a:pt x="134572" y="61848"/>
                </a:lnTo>
                <a:lnTo>
                  <a:pt x="134064" y="58673"/>
                </a:lnTo>
                <a:lnTo>
                  <a:pt x="132286" y="56260"/>
                </a:lnTo>
                <a:lnTo>
                  <a:pt x="126698" y="52958"/>
                </a:lnTo>
                <a:lnTo>
                  <a:pt x="123142" y="52450"/>
                </a:lnTo>
                <a:close/>
              </a:path>
              <a:path w="530859" h="224155">
                <a:moveTo>
                  <a:pt x="189182" y="95250"/>
                </a:moveTo>
                <a:lnTo>
                  <a:pt x="184737" y="96011"/>
                </a:lnTo>
                <a:lnTo>
                  <a:pt x="181308" y="96646"/>
                </a:lnTo>
                <a:lnTo>
                  <a:pt x="178133" y="98043"/>
                </a:lnTo>
                <a:lnTo>
                  <a:pt x="175593" y="100329"/>
                </a:lnTo>
                <a:lnTo>
                  <a:pt x="173053" y="102488"/>
                </a:lnTo>
                <a:lnTo>
                  <a:pt x="172037" y="105282"/>
                </a:lnTo>
                <a:lnTo>
                  <a:pt x="172672" y="108838"/>
                </a:lnTo>
                <a:lnTo>
                  <a:pt x="187023" y="193294"/>
                </a:lnTo>
                <a:lnTo>
                  <a:pt x="188420" y="201421"/>
                </a:lnTo>
                <a:lnTo>
                  <a:pt x="193627" y="204723"/>
                </a:lnTo>
                <a:lnTo>
                  <a:pt x="202517" y="203200"/>
                </a:lnTo>
                <a:lnTo>
                  <a:pt x="206708" y="202437"/>
                </a:lnTo>
                <a:lnTo>
                  <a:pt x="210137" y="201040"/>
                </a:lnTo>
                <a:lnTo>
                  <a:pt x="214963" y="196469"/>
                </a:lnTo>
                <a:lnTo>
                  <a:pt x="215852" y="193039"/>
                </a:lnTo>
                <a:lnTo>
                  <a:pt x="215090" y="188721"/>
                </a:lnTo>
                <a:lnTo>
                  <a:pt x="200612" y="104775"/>
                </a:lnTo>
                <a:lnTo>
                  <a:pt x="200104" y="101600"/>
                </a:lnTo>
                <a:lnTo>
                  <a:pt x="198453" y="99059"/>
                </a:lnTo>
                <a:lnTo>
                  <a:pt x="195659" y="97408"/>
                </a:lnTo>
                <a:lnTo>
                  <a:pt x="192738" y="95757"/>
                </a:lnTo>
                <a:lnTo>
                  <a:pt x="189182" y="95250"/>
                </a:lnTo>
                <a:close/>
              </a:path>
              <a:path w="530859" h="224155">
                <a:moveTo>
                  <a:pt x="181943" y="52450"/>
                </a:moveTo>
                <a:lnTo>
                  <a:pt x="170259" y="54356"/>
                </a:lnTo>
                <a:lnTo>
                  <a:pt x="166068" y="57022"/>
                </a:lnTo>
                <a:lnTo>
                  <a:pt x="163909" y="61086"/>
                </a:lnTo>
                <a:lnTo>
                  <a:pt x="161623" y="65150"/>
                </a:lnTo>
                <a:lnTo>
                  <a:pt x="160861" y="69468"/>
                </a:lnTo>
                <a:lnTo>
                  <a:pt x="161623" y="73913"/>
                </a:lnTo>
                <a:lnTo>
                  <a:pt x="162512" y="78866"/>
                </a:lnTo>
                <a:lnTo>
                  <a:pt x="164925" y="82676"/>
                </a:lnTo>
                <a:lnTo>
                  <a:pt x="168989" y="85470"/>
                </a:lnTo>
                <a:lnTo>
                  <a:pt x="172926" y="88264"/>
                </a:lnTo>
                <a:lnTo>
                  <a:pt x="177498" y="89153"/>
                </a:lnTo>
                <a:lnTo>
                  <a:pt x="182324" y="88391"/>
                </a:lnTo>
                <a:lnTo>
                  <a:pt x="187912" y="87375"/>
                </a:lnTo>
                <a:lnTo>
                  <a:pt x="191976" y="84835"/>
                </a:lnTo>
                <a:lnTo>
                  <a:pt x="194516" y="80771"/>
                </a:lnTo>
                <a:lnTo>
                  <a:pt x="196929" y="76707"/>
                </a:lnTo>
                <a:lnTo>
                  <a:pt x="197818" y="72389"/>
                </a:lnTo>
                <a:lnTo>
                  <a:pt x="196294" y="63118"/>
                </a:lnTo>
                <a:lnTo>
                  <a:pt x="194008" y="59308"/>
                </a:lnTo>
                <a:lnTo>
                  <a:pt x="186515" y="53339"/>
                </a:lnTo>
                <a:lnTo>
                  <a:pt x="181943" y="52450"/>
                </a:lnTo>
                <a:close/>
              </a:path>
              <a:path w="530859" h="224155">
                <a:moveTo>
                  <a:pt x="278209" y="69087"/>
                </a:moveTo>
                <a:lnTo>
                  <a:pt x="241887" y="85597"/>
                </a:lnTo>
                <a:lnTo>
                  <a:pt x="228679" y="129031"/>
                </a:lnTo>
                <a:lnTo>
                  <a:pt x="229314" y="136906"/>
                </a:lnTo>
                <a:lnTo>
                  <a:pt x="243627" y="172408"/>
                </a:lnTo>
                <a:lnTo>
                  <a:pt x="276879" y="186007"/>
                </a:lnTo>
                <a:lnTo>
                  <a:pt x="287861" y="184911"/>
                </a:lnTo>
                <a:lnTo>
                  <a:pt x="320881" y="162306"/>
                </a:lnTo>
                <a:lnTo>
                  <a:pt x="321360" y="161416"/>
                </a:lnTo>
                <a:lnTo>
                  <a:pt x="274907" y="161416"/>
                </a:lnTo>
                <a:lnTo>
                  <a:pt x="269827" y="160654"/>
                </a:lnTo>
                <a:lnTo>
                  <a:pt x="263477" y="155320"/>
                </a:lnTo>
                <a:lnTo>
                  <a:pt x="261191" y="151637"/>
                </a:lnTo>
                <a:lnTo>
                  <a:pt x="259794" y="146811"/>
                </a:lnTo>
                <a:lnTo>
                  <a:pt x="321516" y="136144"/>
                </a:lnTo>
                <a:lnTo>
                  <a:pt x="324691" y="132206"/>
                </a:lnTo>
                <a:lnTo>
                  <a:pt x="322692" y="121411"/>
                </a:lnTo>
                <a:lnTo>
                  <a:pt x="256111" y="121411"/>
                </a:lnTo>
                <a:lnTo>
                  <a:pt x="256111" y="115823"/>
                </a:lnTo>
                <a:lnTo>
                  <a:pt x="275288" y="96392"/>
                </a:lnTo>
                <a:lnTo>
                  <a:pt x="278336" y="95884"/>
                </a:lnTo>
                <a:lnTo>
                  <a:pt x="315028" y="95884"/>
                </a:lnTo>
                <a:lnTo>
                  <a:pt x="313769" y="92709"/>
                </a:lnTo>
                <a:lnTo>
                  <a:pt x="310213" y="86613"/>
                </a:lnTo>
                <a:lnTo>
                  <a:pt x="301577" y="76961"/>
                </a:lnTo>
                <a:lnTo>
                  <a:pt x="296497" y="73532"/>
                </a:lnTo>
                <a:lnTo>
                  <a:pt x="284686" y="69468"/>
                </a:lnTo>
                <a:lnTo>
                  <a:pt x="278209" y="69087"/>
                </a:lnTo>
                <a:close/>
              </a:path>
              <a:path w="530859" h="224155">
                <a:moveTo>
                  <a:pt x="311356" y="142239"/>
                </a:moveTo>
                <a:lnTo>
                  <a:pt x="304371" y="144017"/>
                </a:lnTo>
                <a:lnTo>
                  <a:pt x="301831" y="145922"/>
                </a:lnTo>
                <a:lnTo>
                  <a:pt x="300307" y="148716"/>
                </a:lnTo>
                <a:lnTo>
                  <a:pt x="298783" y="151637"/>
                </a:lnTo>
                <a:lnTo>
                  <a:pt x="296370" y="154050"/>
                </a:lnTo>
                <a:lnTo>
                  <a:pt x="293322" y="156082"/>
                </a:lnTo>
                <a:lnTo>
                  <a:pt x="290147" y="157987"/>
                </a:lnTo>
                <a:lnTo>
                  <a:pt x="286464" y="159384"/>
                </a:lnTo>
                <a:lnTo>
                  <a:pt x="274907" y="161416"/>
                </a:lnTo>
                <a:lnTo>
                  <a:pt x="321360" y="161416"/>
                </a:lnTo>
                <a:lnTo>
                  <a:pt x="322659" y="159003"/>
                </a:lnTo>
                <a:lnTo>
                  <a:pt x="323389" y="156082"/>
                </a:lnTo>
                <a:lnTo>
                  <a:pt x="323341" y="155320"/>
                </a:lnTo>
                <a:lnTo>
                  <a:pt x="322659" y="149859"/>
                </a:lnTo>
                <a:lnTo>
                  <a:pt x="321008" y="147446"/>
                </a:lnTo>
                <a:lnTo>
                  <a:pt x="318214" y="145669"/>
                </a:lnTo>
                <a:lnTo>
                  <a:pt x="314785" y="143128"/>
                </a:lnTo>
                <a:lnTo>
                  <a:pt x="311356" y="142239"/>
                </a:lnTo>
                <a:close/>
              </a:path>
              <a:path w="530859" h="224155">
                <a:moveTo>
                  <a:pt x="315028" y="95884"/>
                </a:moveTo>
                <a:lnTo>
                  <a:pt x="278336" y="95884"/>
                </a:lnTo>
                <a:lnTo>
                  <a:pt x="280876" y="96011"/>
                </a:lnTo>
                <a:lnTo>
                  <a:pt x="285448" y="98043"/>
                </a:lnTo>
                <a:lnTo>
                  <a:pt x="287480" y="99567"/>
                </a:lnTo>
                <a:lnTo>
                  <a:pt x="289004" y="101472"/>
                </a:lnTo>
                <a:lnTo>
                  <a:pt x="290655" y="103377"/>
                </a:lnTo>
                <a:lnTo>
                  <a:pt x="291926" y="105792"/>
                </a:lnTo>
                <a:lnTo>
                  <a:pt x="293068" y="108584"/>
                </a:lnTo>
                <a:lnTo>
                  <a:pt x="294846" y="113283"/>
                </a:lnTo>
                <a:lnTo>
                  <a:pt x="295100" y="114681"/>
                </a:lnTo>
                <a:lnTo>
                  <a:pt x="256111" y="121411"/>
                </a:lnTo>
                <a:lnTo>
                  <a:pt x="322692" y="121411"/>
                </a:lnTo>
                <a:lnTo>
                  <a:pt x="322137" y="118417"/>
                </a:lnTo>
                <a:lnTo>
                  <a:pt x="320579" y="111902"/>
                </a:lnTo>
                <a:lnTo>
                  <a:pt x="318760" y="105792"/>
                </a:lnTo>
                <a:lnTo>
                  <a:pt x="316690" y="100075"/>
                </a:lnTo>
                <a:lnTo>
                  <a:pt x="315028" y="95884"/>
                </a:lnTo>
                <a:close/>
              </a:path>
              <a:path w="530859" h="224155">
                <a:moveTo>
                  <a:pt x="349964" y="56895"/>
                </a:moveTo>
                <a:lnTo>
                  <a:pt x="336756" y="59181"/>
                </a:lnTo>
                <a:lnTo>
                  <a:pt x="332946" y="63753"/>
                </a:lnTo>
                <a:lnTo>
                  <a:pt x="334216" y="71627"/>
                </a:lnTo>
                <a:lnTo>
                  <a:pt x="349964" y="163321"/>
                </a:lnTo>
                <a:lnTo>
                  <a:pt x="360251" y="174625"/>
                </a:lnTo>
                <a:lnTo>
                  <a:pt x="364696" y="174116"/>
                </a:lnTo>
                <a:lnTo>
                  <a:pt x="373967" y="172846"/>
                </a:lnTo>
                <a:lnTo>
                  <a:pt x="377904" y="167512"/>
                </a:lnTo>
                <a:lnTo>
                  <a:pt x="376761" y="158241"/>
                </a:lnTo>
                <a:lnTo>
                  <a:pt x="365712" y="93979"/>
                </a:lnTo>
                <a:lnTo>
                  <a:pt x="368760" y="89281"/>
                </a:lnTo>
                <a:lnTo>
                  <a:pt x="371935" y="85978"/>
                </a:lnTo>
                <a:lnTo>
                  <a:pt x="375364" y="83946"/>
                </a:lnTo>
                <a:lnTo>
                  <a:pt x="378666" y="81914"/>
                </a:lnTo>
                <a:lnTo>
                  <a:pt x="382095" y="80517"/>
                </a:lnTo>
                <a:lnTo>
                  <a:pt x="385524" y="80009"/>
                </a:lnTo>
                <a:lnTo>
                  <a:pt x="388572" y="79501"/>
                </a:lnTo>
                <a:lnTo>
                  <a:pt x="427249" y="79501"/>
                </a:lnTo>
                <a:lnTo>
                  <a:pt x="426037" y="76961"/>
                </a:lnTo>
                <a:lnTo>
                  <a:pt x="423497" y="71500"/>
                </a:lnTo>
                <a:lnTo>
                  <a:pt x="421087" y="68198"/>
                </a:lnTo>
                <a:lnTo>
                  <a:pt x="361267" y="68198"/>
                </a:lnTo>
                <a:lnTo>
                  <a:pt x="360505" y="63753"/>
                </a:lnTo>
                <a:lnTo>
                  <a:pt x="358854" y="60706"/>
                </a:lnTo>
                <a:lnTo>
                  <a:pt x="356187" y="59054"/>
                </a:lnTo>
                <a:lnTo>
                  <a:pt x="353520" y="57276"/>
                </a:lnTo>
                <a:lnTo>
                  <a:pt x="349964" y="56895"/>
                </a:lnTo>
                <a:close/>
              </a:path>
              <a:path w="530859" h="224155">
                <a:moveTo>
                  <a:pt x="427249" y="79501"/>
                </a:moveTo>
                <a:lnTo>
                  <a:pt x="388572" y="79501"/>
                </a:lnTo>
                <a:lnTo>
                  <a:pt x="391239" y="79628"/>
                </a:lnTo>
                <a:lnTo>
                  <a:pt x="393271" y="80517"/>
                </a:lnTo>
                <a:lnTo>
                  <a:pt x="404574" y="100964"/>
                </a:lnTo>
                <a:lnTo>
                  <a:pt x="413337" y="151891"/>
                </a:lnTo>
                <a:lnTo>
                  <a:pt x="413972" y="155956"/>
                </a:lnTo>
                <a:lnTo>
                  <a:pt x="415877" y="158876"/>
                </a:lnTo>
                <a:lnTo>
                  <a:pt x="421973" y="162686"/>
                </a:lnTo>
                <a:lnTo>
                  <a:pt x="425402" y="163194"/>
                </a:lnTo>
                <a:lnTo>
                  <a:pt x="429339" y="162559"/>
                </a:lnTo>
                <a:lnTo>
                  <a:pt x="433657" y="161797"/>
                </a:lnTo>
                <a:lnTo>
                  <a:pt x="436832" y="159892"/>
                </a:lnTo>
                <a:lnTo>
                  <a:pt x="438610" y="156717"/>
                </a:lnTo>
                <a:lnTo>
                  <a:pt x="440515" y="153542"/>
                </a:lnTo>
                <a:lnTo>
                  <a:pt x="440929" y="150748"/>
                </a:lnTo>
                <a:lnTo>
                  <a:pt x="440850" y="149097"/>
                </a:lnTo>
                <a:lnTo>
                  <a:pt x="430609" y="88772"/>
                </a:lnTo>
                <a:lnTo>
                  <a:pt x="428704" y="82550"/>
                </a:lnTo>
                <a:lnTo>
                  <a:pt x="427249" y="79501"/>
                </a:lnTo>
                <a:close/>
              </a:path>
              <a:path w="530859" h="224155">
                <a:moveTo>
                  <a:pt x="487519" y="70611"/>
                </a:moveTo>
                <a:lnTo>
                  <a:pt x="460327" y="70611"/>
                </a:lnTo>
                <a:lnTo>
                  <a:pt x="469217" y="122300"/>
                </a:lnTo>
                <a:lnTo>
                  <a:pt x="470487" y="126745"/>
                </a:lnTo>
                <a:lnTo>
                  <a:pt x="472265" y="130936"/>
                </a:lnTo>
                <a:lnTo>
                  <a:pt x="473916" y="135127"/>
                </a:lnTo>
                <a:lnTo>
                  <a:pt x="476329" y="138810"/>
                </a:lnTo>
                <a:lnTo>
                  <a:pt x="479377" y="141985"/>
                </a:lnTo>
                <a:lnTo>
                  <a:pt x="482298" y="145160"/>
                </a:lnTo>
                <a:lnTo>
                  <a:pt x="485981" y="147573"/>
                </a:lnTo>
                <a:lnTo>
                  <a:pt x="490299" y="149097"/>
                </a:lnTo>
                <a:lnTo>
                  <a:pt x="494617" y="150748"/>
                </a:lnTo>
                <a:lnTo>
                  <a:pt x="499570" y="151002"/>
                </a:lnTo>
                <a:lnTo>
                  <a:pt x="505158" y="149986"/>
                </a:lnTo>
                <a:lnTo>
                  <a:pt x="506809" y="149732"/>
                </a:lnTo>
                <a:lnTo>
                  <a:pt x="508587" y="149351"/>
                </a:lnTo>
                <a:lnTo>
                  <a:pt x="510492" y="148716"/>
                </a:lnTo>
                <a:lnTo>
                  <a:pt x="512397" y="147954"/>
                </a:lnTo>
                <a:lnTo>
                  <a:pt x="514429" y="147192"/>
                </a:lnTo>
                <a:lnTo>
                  <a:pt x="516461" y="146050"/>
                </a:lnTo>
                <a:lnTo>
                  <a:pt x="518493" y="145033"/>
                </a:lnTo>
                <a:lnTo>
                  <a:pt x="520398" y="143763"/>
                </a:lnTo>
                <a:lnTo>
                  <a:pt x="522176" y="142239"/>
                </a:lnTo>
                <a:lnTo>
                  <a:pt x="523954" y="140842"/>
                </a:lnTo>
                <a:lnTo>
                  <a:pt x="525478" y="139064"/>
                </a:lnTo>
                <a:lnTo>
                  <a:pt x="526748" y="137032"/>
                </a:lnTo>
                <a:lnTo>
                  <a:pt x="529415" y="132841"/>
                </a:lnTo>
                <a:lnTo>
                  <a:pt x="530558" y="128904"/>
                </a:lnTo>
                <a:lnTo>
                  <a:pt x="530050" y="124332"/>
                </a:lnTo>
                <a:lnTo>
                  <a:pt x="500840" y="124332"/>
                </a:lnTo>
                <a:lnTo>
                  <a:pt x="499824" y="124206"/>
                </a:lnTo>
                <a:lnTo>
                  <a:pt x="499062" y="123825"/>
                </a:lnTo>
                <a:lnTo>
                  <a:pt x="498300" y="123570"/>
                </a:lnTo>
                <a:lnTo>
                  <a:pt x="497665" y="122935"/>
                </a:lnTo>
                <a:lnTo>
                  <a:pt x="496522" y="121284"/>
                </a:lnTo>
                <a:lnTo>
                  <a:pt x="496141" y="120395"/>
                </a:lnTo>
                <a:lnTo>
                  <a:pt x="495887" y="119252"/>
                </a:lnTo>
                <a:lnTo>
                  <a:pt x="495633" y="118236"/>
                </a:lnTo>
                <a:lnTo>
                  <a:pt x="494998" y="114681"/>
                </a:lnTo>
                <a:lnTo>
                  <a:pt x="487519" y="70611"/>
                </a:lnTo>
                <a:close/>
              </a:path>
              <a:path w="530859" h="224155">
                <a:moveTo>
                  <a:pt x="520525" y="114934"/>
                </a:moveTo>
                <a:lnTo>
                  <a:pt x="517350" y="115315"/>
                </a:lnTo>
                <a:lnTo>
                  <a:pt x="514175" y="115569"/>
                </a:lnTo>
                <a:lnTo>
                  <a:pt x="511254" y="117475"/>
                </a:lnTo>
                <a:lnTo>
                  <a:pt x="508460" y="121031"/>
                </a:lnTo>
                <a:lnTo>
                  <a:pt x="508206" y="121411"/>
                </a:lnTo>
                <a:lnTo>
                  <a:pt x="507444" y="121919"/>
                </a:lnTo>
                <a:lnTo>
                  <a:pt x="506174" y="122681"/>
                </a:lnTo>
                <a:lnTo>
                  <a:pt x="504904" y="123316"/>
                </a:lnTo>
                <a:lnTo>
                  <a:pt x="503507" y="123825"/>
                </a:lnTo>
                <a:lnTo>
                  <a:pt x="500840" y="124332"/>
                </a:lnTo>
                <a:lnTo>
                  <a:pt x="530050" y="124332"/>
                </a:lnTo>
                <a:lnTo>
                  <a:pt x="529810" y="122173"/>
                </a:lnTo>
                <a:lnTo>
                  <a:pt x="529735" y="121919"/>
                </a:lnTo>
                <a:lnTo>
                  <a:pt x="528526" y="119379"/>
                </a:lnTo>
                <a:lnTo>
                  <a:pt x="523446" y="115823"/>
                </a:lnTo>
                <a:lnTo>
                  <a:pt x="520525" y="114934"/>
                </a:lnTo>
                <a:close/>
              </a:path>
              <a:path w="530859" h="224155">
                <a:moveTo>
                  <a:pt x="469598" y="0"/>
                </a:moveTo>
                <a:lnTo>
                  <a:pt x="452961" y="2793"/>
                </a:lnTo>
                <a:lnTo>
                  <a:pt x="449532" y="7238"/>
                </a:lnTo>
                <a:lnTo>
                  <a:pt x="450802" y="14858"/>
                </a:lnTo>
                <a:lnTo>
                  <a:pt x="455882" y="44450"/>
                </a:lnTo>
                <a:lnTo>
                  <a:pt x="440388" y="47116"/>
                </a:lnTo>
                <a:lnTo>
                  <a:pt x="437848" y="48767"/>
                </a:lnTo>
                <a:lnTo>
                  <a:pt x="436324" y="51561"/>
                </a:lnTo>
                <a:lnTo>
                  <a:pt x="434673" y="54356"/>
                </a:lnTo>
                <a:lnTo>
                  <a:pt x="444833" y="73278"/>
                </a:lnTo>
                <a:lnTo>
                  <a:pt x="448897" y="72516"/>
                </a:lnTo>
                <a:lnTo>
                  <a:pt x="460327" y="70611"/>
                </a:lnTo>
                <a:lnTo>
                  <a:pt x="487519" y="70611"/>
                </a:lnTo>
                <a:lnTo>
                  <a:pt x="486743" y="66039"/>
                </a:lnTo>
                <a:lnTo>
                  <a:pt x="513286" y="61467"/>
                </a:lnTo>
                <a:lnTo>
                  <a:pt x="516207" y="56514"/>
                </a:lnTo>
                <a:lnTo>
                  <a:pt x="514175" y="43941"/>
                </a:lnTo>
                <a:lnTo>
                  <a:pt x="512651" y="41020"/>
                </a:lnTo>
                <a:lnTo>
                  <a:pt x="511515" y="40004"/>
                </a:lnTo>
                <a:lnTo>
                  <a:pt x="481790" y="40004"/>
                </a:lnTo>
                <a:lnTo>
                  <a:pt x="476837" y="11048"/>
                </a:lnTo>
                <a:lnTo>
                  <a:pt x="474805" y="3175"/>
                </a:lnTo>
                <a:lnTo>
                  <a:pt x="469598" y="0"/>
                </a:lnTo>
                <a:close/>
              </a:path>
              <a:path w="530859" h="224155">
                <a:moveTo>
                  <a:pt x="389207" y="53085"/>
                </a:moveTo>
                <a:lnTo>
                  <a:pt x="377904" y="54990"/>
                </a:lnTo>
                <a:lnTo>
                  <a:pt x="373332" y="56641"/>
                </a:lnTo>
                <a:lnTo>
                  <a:pt x="368633" y="59308"/>
                </a:lnTo>
                <a:lnTo>
                  <a:pt x="363807" y="61848"/>
                </a:lnTo>
                <a:lnTo>
                  <a:pt x="361394" y="64769"/>
                </a:lnTo>
                <a:lnTo>
                  <a:pt x="361267" y="68198"/>
                </a:lnTo>
                <a:lnTo>
                  <a:pt x="421087" y="68198"/>
                </a:lnTo>
                <a:lnTo>
                  <a:pt x="420068" y="66801"/>
                </a:lnTo>
                <a:lnTo>
                  <a:pt x="411813" y="59308"/>
                </a:lnTo>
                <a:lnTo>
                  <a:pt x="406860" y="56514"/>
                </a:lnTo>
                <a:lnTo>
                  <a:pt x="401272" y="54990"/>
                </a:lnTo>
                <a:lnTo>
                  <a:pt x="395557" y="53339"/>
                </a:lnTo>
                <a:lnTo>
                  <a:pt x="389207" y="53085"/>
                </a:lnTo>
                <a:close/>
              </a:path>
              <a:path w="530859" h="224155">
                <a:moveTo>
                  <a:pt x="504904" y="36067"/>
                </a:moveTo>
                <a:lnTo>
                  <a:pt x="500967" y="36702"/>
                </a:lnTo>
                <a:lnTo>
                  <a:pt x="481790" y="40004"/>
                </a:lnTo>
                <a:lnTo>
                  <a:pt x="511515" y="40004"/>
                </a:lnTo>
                <a:lnTo>
                  <a:pt x="510238" y="38861"/>
                </a:lnTo>
                <a:lnTo>
                  <a:pt x="507952" y="36702"/>
                </a:lnTo>
                <a:lnTo>
                  <a:pt x="504904" y="36067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9577" y="3797046"/>
            <a:ext cx="2952115" cy="576580"/>
          </a:xfrm>
          <a:custGeom>
            <a:avLst/>
            <a:gdLst/>
            <a:ahLst/>
            <a:cxnLst/>
            <a:rect l="l" t="t" r="r" b="b"/>
            <a:pathLst>
              <a:path w="2952115" h="576579">
                <a:moveTo>
                  <a:pt x="0" y="288035"/>
                </a:moveTo>
                <a:lnTo>
                  <a:pt x="327533" y="0"/>
                </a:lnTo>
                <a:lnTo>
                  <a:pt x="327533" y="144017"/>
                </a:lnTo>
                <a:lnTo>
                  <a:pt x="2951988" y="144017"/>
                </a:lnTo>
                <a:lnTo>
                  <a:pt x="2951988" y="432053"/>
                </a:lnTo>
                <a:lnTo>
                  <a:pt x="327533" y="432053"/>
                </a:lnTo>
                <a:lnTo>
                  <a:pt x="327533" y="576071"/>
                </a:lnTo>
                <a:lnTo>
                  <a:pt x="0" y="28803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52648" y="4003649"/>
            <a:ext cx="224790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0" dirty="0">
                <a:solidFill>
                  <a:srgbClr val="001F5F"/>
                </a:solidFill>
                <a:latin typeface="Arial"/>
                <a:cs typeface="Arial"/>
              </a:rPr>
              <a:t>HTTP/1.1  </a:t>
            </a:r>
            <a:r>
              <a:rPr sz="1000" spc="-35" dirty="0">
                <a:solidFill>
                  <a:srgbClr val="001F5F"/>
                </a:solidFill>
                <a:latin typeface="Arial"/>
                <a:cs typeface="Arial"/>
              </a:rPr>
              <a:t>200 </a:t>
            </a:r>
            <a:r>
              <a:rPr sz="1000" spc="-190" dirty="0">
                <a:solidFill>
                  <a:srgbClr val="001F5F"/>
                </a:solidFill>
                <a:latin typeface="Arial"/>
                <a:cs typeface="Arial"/>
              </a:rPr>
              <a:t>OK   </a:t>
            </a:r>
            <a:r>
              <a:rPr sz="1000" b="1" spc="-85" dirty="0">
                <a:solidFill>
                  <a:srgbClr val="001F5F"/>
                </a:solidFill>
                <a:latin typeface="Arial"/>
                <a:cs typeface="Arial"/>
              </a:rPr>
              <a:t>Response</a:t>
            </a:r>
            <a:r>
              <a:rPr sz="1000" spc="-85" dirty="0">
                <a:solidFill>
                  <a:srgbClr val="001F5F"/>
                </a:solidFill>
                <a:latin typeface="Arial"/>
                <a:cs typeface="Arial"/>
              </a:rPr>
              <a:t>(+Return</a:t>
            </a:r>
            <a:r>
              <a:rPr sz="1000" spc="-1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001F5F"/>
                </a:solidFill>
                <a:latin typeface="Arial"/>
                <a:cs typeface="Arial"/>
              </a:rPr>
              <a:t>values)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78429" y="3292602"/>
            <a:ext cx="2952115" cy="576580"/>
          </a:xfrm>
          <a:custGeom>
            <a:avLst/>
            <a:gdLst/>
            <a:ahLst/>
            <a:cxnLst/>
            <a:rect l="l" t="t" r="r" b="b"/>
            <a:pathLst>
              <a:path w="2952115" h="576579">
                <a:moveTo>
                  <a:pt x="2630043" y="0"/>
                </a:moveTo>
                <a:lnTo>
                  <a:pt x="2630043" y="144018"/>
                </a:lnTo>
                <a:lnTo>
                  <a:pt x="0" y="144018"/>
                </a:lnTo>
                <a:lnTo>
                  <a:pt x="0" y="432054"/>
                </a:lnTo>
                <a:lnTo>
                  <a:pt x="2630043" y="432054"/>
                </a:lnTo>
                <a:lnTo>
                  <a:pt x="2630043" y="576072"/>
                </a:lnTo>
                <a:lnTo>
                  <a:pt x="2951987" y="288036"/>
                </a:lnTo>
                <a:lnTo>
                  <a:pt x="26300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8429" y="3292602"/>
            <a:ext cx="2952115" cy="576580"/>
          </a:xfrm>
          <a:custGeom>
            <a:avLst/>
            <a:gdLst/>
            <a:ahLst/>
            <a:cxnLst/>
            <a:rect l="l" t="t" r="r" b="b"/>
            <a:pathLst>
              <a:path w="2952115" h="576579">
                <a:moveTo>
                  <a:pt x="0" y="144018"/>
                </a:moveTo>
                <a:lnTo>
                  <a:pt x="2630043" y="144018"/>
                </a:lnTo>
                <a:lnTo>
                  <a:pt x="2630043" y="0"/>
                </a:lnTo>
                <a:lnTo>
                  <a:pt x="2951987" y="288036"/>
                </a:lnTo>
                <a:lnTo>
                  <a:pt x="2630043" y="576072"/>
                </a:lnTo>
                <a:lnTo>
                  <a:pt x="2630043" y="432054"/>
                </a:lnTo>
                <a:lnTo>
                  <a:pt x="0" y="432054"/>
                </a:lnTo>
                <a:lnTo>
                  <a:pt x="0" y="14401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64307" y="3499484"/>
            <a:ext cx="2217420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40" dirty="0">
                <a:solidFill>
                  <a:srgbClr val="001F5F"/>
                </a:solidFill>
                <a:latin typeface="Arial"/>
                <a:cs typeface="Arial"/>
              </a:rPr>
              <a:t>HTTP  </a:t>
            </a:r>
            <a:r>
              <a:rPr sz="1000" spc="-135" dirty="0">
                <a:solidFill>
                  <a:srgbClr val="001F5F"/>
                </a:solidFill>
                <a:latin typeface="Arial"/>
                <a:cs typeface="Arial"/>
              </a:rPr>
              <a:t>GET/POST  </a:t>
            </a:r>
            <a:r>
              <a:rPr sz="1000" b="1" spc="-105" dirty="0">
                <a:solidFill>
                  <a:srgbClr val="001F5F"/>
                </a:solidFill>
                <a:latin typeface="Arial"/>
                <a:cs typeface="Arial"/>
              </a:rPr>
              <a:t>Request </a:t>
            </a:r>
            <a:r>
              <a:rPr sz="1000" dirty="0">
                <a:solidFill>
                  <a:srgbClr val="001F5F"/>
                </a:solidFill>
                <a:latin typeface="Malgun Gothic"/>
                <a:cs typeface="Malgun Gothic"/>
              </a:rPr>
              <a:t>e.g.,</a:t>
            </a:r>
            <a:r>
              <a:rPr sz="1000" spc="-55" dirty="0">
                <a:solidFill>
                  <a:srgbClr val="001F5F"/>
                </a:solidFill>
                <a:latin typeface="Malgun Gothic"/>
                <a:cs typeface="Malgun Gothic"/>
              </a:rPr>
              <a:t> </a:t>
            </a:r>
            <a:r>
              <a:rPr sz="1000" spc="-15" dirty="0">
                <a:solidFill>
                  <a:srgbClr val="001F5F"/>
                </a:solidFill>
                <a:latin typeface="Malgun Gothic"/>
                <a:cs typeface="Malgun Gothic"/>
              </a:rPr>
              <a:t>‘</a:t>
            </a:r>
            <a:r>
              <a:rPr sz="1000" spc="-15" dirty="0">
                <a:solidFill>
                  <a:srgbClr val="001F5F"/>
                </a:solidFill>
                <a:latin typeface="Arial"/>
                <a:cs typeface="Arial"/>
              </a:rPr>
              <a:t>set_dio.cgi</a:t>
            </a:r>
            <a:r>
              <a:rPr sz="1000" spc="-15" dirty="0">
                <a:latin typeface="Malgun Gothic"/>
                <a:cs typeface="Malgun Gothic"/>
              </a:rPr>
              <a:t>’</a:t>
            </a:r>
            <a:endParaRPr sz="10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38172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7530" algn="l"/>
              </a:tabLst>
            </a:pPr>
            <a:r>
              <a:rPr sz="2800" spc="-70" dirty="0"/>
              <a:t>2.	</a:t>
            </a:r>
            <a:r>
              <a:rPr sz="2800" spc="-375" dirty="0"/>
              <a:t>HTTP</a:t>
            </a:r>
            <a:r>
              <a:rPr sz="2800" spc="-155" dirty="0"/>
              <a:t> </a:t>
            </a:r>
            <a:r>
              <a:rPr lang="en-US" sz="2800" dirty="0">
                <a:latin typeface="Malgun Gothic"/>
                <a:cs typeface="Malgun Gothic"/>
              </a:rPr>
              <a:t>Overview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513" y="1261745"/>
            <a:ext cx="6746875" cy="181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HTTP </a:t>
            </a:r>
            <a:r>
              <a:rPr lang="en-US" sz="2000" dirty="0">
                <a:latin typeface="Malgun Gothic"/>
                <a:cs typeface="Malgun Gothic"/>
              </a:rPr>
              <a:t>is composed </a:t>
            </a:r>
            <a:r>
              <a:rPr sz="2000" dirty="0">
                <a:latin typeface="Arial"/>
                <a:cs typeface="Arial"/>
              </a:rPr>
              <a:t>Client / Server</a:t>
            </a:r>
            <a:endParaRPr sz="2000" dirty="0">
              <a:latin typeface="Malgun Gothic"/>
              <a:cs typeface="Malgun Gothic"/>
            </a:endParaRPr>
          </a:p>
          <a:p>
            <a:pPr marL="614680" lvl="1" indent="-193675">
              <a:lnSpc>
                <a:spcPct val="100000"/>
              </a:lnSpc>
              <a:spcBef>
                <a:spcPts val="860"/>
              </a:spcBef>
              <a:buChar char="•"/>
              <a:tabLst>
                <a:tab pos="61468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HTTP  Server : WIZwiki-W7500</a:t>
            </a:r>
            <a:endParaRPr sz="1800" dirty="0">
              <a:latin typeface="Arial"/>
              <a:cs typeface="Arial"/>
            </a:endParaRPr>
          </a:p>
          <a:p>
            <a:pPr marL="614680" lvl="1" indent="-193675">
              <a:lnSpc>
                <a:spcPct val="100000"/>
              </a:lnSpc>
              <a:spcBef>
                <a:spcPts val="430"/>
              </a:spcBef>
              <a:buChar char="•"/>
              <a:tabLst>
                <a:tab pos="614680" algn="l"/>
              </a:tabLst>
            </a:pP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HTTP  Client : Web Browser</a:t>
            </a:r>
            <a:endParaRPr sz="1800" dirty="0">
              <a:latin typeface="Arial"/>
              <a:cs typeface="Arial"/>
            </a:endParaRPr>
          </a:p>
          <a:p>
            <a:pPr marL="533400" indent="-520700">
              <a:lnSpc>
                <a:spcPct val="100000"/>
              </a:lnSpc>
              <a:spcBef>
                <a:spcPts val="1255"/>
              </a:spcBef>
              <a:buAutoNum type="arabicParenR"/>
              <a:tabLst>
                <a:tab pos="533400" algn="l"/>
                <a:tab pos="534035" algn="l"/>
              </a:tabLst>
            </a:pPr>
            <a:r>
              <a:rPr sz="2000" dirty="0">
                <a:latin typeface="Arial"/>
                <a:cs typeface="Arial"/>
              </a:rPr>
              <a:t>Web  Server </a:t>
            </a:r>
            <a:r>
              <a:rPr lang="en-US" sz="2000" dirty="0">
                <a:latin typeface="Arial"/>
                <a:cs typeface="Arial"/>
              </a:rPr>
              <a:t>transmit the required </a:t>
            </a:r>
            <a:r>
              <a:rPr sz="2000" dirty="0">
                <a:latin typeface="Arial"/>
                <a:cs typeface="Arial"/>
              </a:rPr>
              <a:t>HTML Web  page</a:t>
            </a:r>
            <a:r>
              <a:rPr lang="en-US" sz="2000" dirty="0">
                <a:latin typeface="Arial"/>
                <a:cs typeface="Arial"/>
              </a:rPr>
              <a:t>, etc. to </a:t>
            </a:r>
            <a:r>
              <a:rPr sz="2000" dirty="0">
                <a:latin typeface="Arial"/>
                <a:cs typeface="Arial"/>
              </a:rPr>
              <a:t>Web  Browser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7958" y="3220973"/>
            <a:ext cx="1513840" cy="1224280"/>
          </a:xfrm>
          <a:custGeom>
            <a:avLst/>
            <a:gdLst/>
            <a:ahLst/>
            <a:cxnLst/>
            <a:rect l="l" t="t" r="r" b="b"/>
            <a:pathLst>
              <a:path w="1513839" h="1224279">
                <a:moveTo>
                  <a:pt x="0" y="1223771"/>
                </a:moveTo>
                <a:lnTo>
                  <a:pt x="1513331" y="1223771"/>
                </a:lnTo>
                <a:lnTo>
                  <a:pt x="1513331" y="0"/>
                </a:lnTo>
                <a:lnTo>
                  <a:pt x="0" y="0"/>
                </a:lnTo>
                <a:lnTo>
                  <a:pt x="0" y="122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87958" y="3220973"/>
            <a:ext cx="1513840" cy="1224280"/>
          </a:xfrm>
          <a:prstGeom prst="rect">
            <a:avLst/>
          </a:prstGeom>
          <a:ln w="25908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1600" b="1" spc="-235" dirty="0">
                <a:solidFill>
                  <a:srgbClr val="001F5F"/>
                </a:solidFill>
                <a:latin typeface="Arial"/>
                <a:cs typeface="Arial"/>
              </a:rPr>
              <a:t>Web</a:t>
            </a:r>
            <a:r>
              <a:rPr sz="1600" b="1" spc="-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600" b="1" spc="-185" dirty="0">
                <a:solidFill>
                  <a:srgbClr val="001F5F"/>
                </a:solidFill>
                <a:latin typeface="Arial"/>
                <a:cs typeface="Arial"/>
              </a:rPr>
              <a:t>Browser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200" spc="-114" dirty="0">
                <a:solidFill>
                  <a:srgbClr val="001F5F"/>
                </a:solidFill>
                <a:latin typeface="Arial"/>
                <a:cs typeface="Arial"/>
              </a:rPr>
              <a:t>(HTTP</a:t>
            </a:r>
            <a:r>
              <a:rPr sz="1200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1F5F"/>
                </a:solidFill>
                <a:latin typeface="Arial"/>
                <a:cs typeface="Arial"/>
              </a:rPr>
              <a:t>Client)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3278" y="3220973"/>
            <a:ext cx="1511935" cy="1224280"/>
          </a:xfrm>
          <a:custGeom>
            <a:avLst/>
            <a:gdLst/>
            <a:ahLst/>
            <a:cxnLst/>
            <a:rect l="l" t="t" r="r" b="b"/>
            <a:pathLst>
              <a:path w="1511934" h="1224279">
                <a:moveTo>
                  <a:pt x="0" y="1223771"/>
                </a:moveTo>
                <a:lnTo>
                  <a:pt x="1511807" y="1223771"/>
                </a:lnTo>
                <a:lnTo>
                  <a:pt x="1511807" y="0"/>
                </a:lnTo>
                <a:lnTo>
                  <a:pt x="0" y="0"/>
                </a:lnTo>
                <a:lnTo>
                  <a:pt x="0" y="122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53278" y="3220973"/>
            <a:ext cx="1511935" cy="1224280"/>
          </a:xfrm>
          <a:prstGeom prst="rect">
            <a:avLst/>
          </a:prstGeom>
          <a:ln w="25908">
            <a:solidFill>
              <a:srgbClr val="4F81B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130"/>
              </a:spcBef>
            </a:pPr>
            <a:r>
              <a:rPr sz="1600" b="1" spc="-125" dirty="0">
                <a:solidFill>
                  <a:srgbClr val="001F5F"/>
                </a:solidFill>
                <a:latin typeface="Arial"/>
                <a:cs typeface="Arial"/>
              </a:rPr>
              <a:t>WIZwiki-W7500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200" spc="-114" dirty="0">
                <a:solidFill>
                  <a:srgbClr val="001F5F"/>
                </a:solidFill>
                <a:latin typeface="Arial"/>
                <a:cs typeface="Arial"/>
              </a:rPr>
              <a:t>(HTTP</a:t>
            </a:r>
            <a:r>
              <a:rPr sz="1200" spc="-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200" spc="-45" dirty="0">
                <a:solidFill>
                  <a:srgbClr val="001F5F"/>
                </a:solidFill>
                <a:latin typeface="Arial"/>
                <a:cs typeface="Arial"/>
              </a:rPr>
              <a:t>Server)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247904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6895" algn="l"/>
              </a:tabLst>
            </a:pPr>
            <a:r>
              <a:rPr sz="2800" spc="-75" dirty="0"/>
              <a:t>3.	</a:t>
            </a:r>
            <a:r>
              <a:rPr sz="2800" spc="-375" dirty="0"/>
              <a:t>HTTP</a:t>
            </a:r>
            <a:r>
              <a:rPr sz="2800" spc="-160" dirty="0"/>
              <a:t> </a:t>
            </a:r>
            <a:r>
              <a:rPr sz="2800" spc="-140" dirty="0"/>
              <a:t>Method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48513" y="1261745"/>
            <a:ext cx="6480810" cy="25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AutoNum type="arabicParenR"/>
              <a:tabLst>
                <a:tab pos="469265" algn="l"/>
                <a:tab pos="469900" algn="l"/>
              </a:tabLst>
            </a:pPr>
            <a:r>
              <a:rPr sz="2000" spc="-150" dirty="0">
                <a:latin typeface="Arial"/>
                <a:cs typeface="Arial"/>
              </a:rPr>
              <a:t>GET</a:t>
            </a:r>
          </a:p>
          <a:p>
            <a:pPr marL="614680" lvl="1" indent="-193675">
              <a:lnSpc>
                <a:spcPct val="100000"/>
              </a:lnSpc>
              <a:spcBef>
                <a:spcPts val="860"/>
              </a:spcBef>
              <a:buChar char="•"/>
              <a:tabLst>
                <a:tab pos="614680" algn="l"/>
              </a:tabLst>
            </a:pPr>
            <a:r>
              <a:rPr lang="en-US" sz="1800" dirty="0">
                <a:latin typeface="Arial"/>
                <a:cs typeface="Arial"/>
              </a:rPr>
              <a:t>Method to get value of </a:t>
            </a:r>
            <a:r>
              <a:rPr sz="1800" dirty="0">
                <a:latin typeface="Arial"/>
                <a:cs typeface="Arial"/>
              </a:rPr>
              <a:t>Web  Server</a:t>
            </a:r>
            <a:endParaRPr sz="1800" spc="-150" dirty="0">
              <a:latin typeface="Malgun Gothic"/>
              <a:cs typeface="Malgun Gothic"/>
            </a:endParaRPr>
          </a:p>
          <a:p>
            <a:pPr marL="614680" lvl="1" indent="-193675">
              <a:lnSpc>
                <a:spcPct val="100000"/>
              </a:lnSpc>
              <a:spcBef>
                <a:spcPts val="430"/>
              </a:spcBef>
              <a:buChar char="•"/>
              <a:tabLst>
                <a:tab pos="614680" algn="l"/>
              </a:tabLst>
            </a:pPr>
            <a:r>
              <a:rPr sz="1800" dirty="0">
                <a:latin typeface="Arial"/>
                <a:cs typeface="Arial"/>
              </a:rPr>
              <a:t>Client </a:t>
            </a:r>
            <a:r>
              <a:rPr lang="en-US" sz="1800" dirty="0">
                <a:latin typeface="Arial"/>
                <a:cs typeface="Arial"/>
              </a:rPr>
              <a:t> obtain DATA in </a:t>
            </a:r>
            <a:r>
              <a:rPr sz="1800" dirty="0">
                <a:latin typeface="Arial"/>
                <a:cs typeface="Arial"/>
              </a:rPr>
              <a:t>Web  Server storage</a:t>
            </a:r>
            <a:endParaRPr sz="1800" dirty="0">
              <a:latin typeface="Malgun Gothic"/>
              <a:cs typeface="Malgun Gothic"/>
            </a:endParaRPr>
          </a:p>
          <a:p>
            <a:pPr marL="469900" indent="-457200">
              <a:lnSpc>
                <a:spcPct val="100000"/>
              </a:lnSpc>
              <a:spcBef>
                <a:spcPts val="1255"/>
              </a:spcBef>
              <a:buAutoNum type="arabicParenR"/>
              <a:tabLst>
                <a:tab pos="469265" algn="l"/>
                <a:tab pos="469900" algn="l"/>
              </a:tabLst>
            </a:pPr>
            <a:r>
              <a:rPr sz="2000" spc="-150" dirty="0">
                <a:latin typeface="Arial"/>
                <a:cs typeface="Arial"/>
              </a:rPr>
              <a:t>POST</a:t>
            </a:r>
          </a:p>
          <a:p>
            <a:pPr marL="421005">
              <a:lnSpc>
                <a:spcPct val="100000"/>
              </a:lnSpc>
              <a:spcBef>
                <a:spcPts val="860"/>
              </a:spcBef>
            </a:pPr>
            <a:r>
              <a:rPr sz="1800" spc="-150" dirty="0">
                <a:latin typeface="Arial"/>
                <a:cs typeface="Arial"/>
              </a:rPr>
              <a:t>•  </a:t>
            </a:r>
            <a:r>
              <a:rPr lang="en-US" sz="1800" dirty="0">
                <a:latin typeface="Arial"/>
                <a:cs typeface="Arial"/>
              </a:rPr>
              <a:t>Method to </a:t>
            </a:r>
            <a:r>
              <a:rPr lang="en-US" dirty="0">
                <a:latin typeface="Arial"/>
                <a:cs typeface="Arial"/>
              </a:rPr>
              <a:t>transmit changed value to </a:t>
            </a:r>
            <a:r>
              <a:rPr sz="1800" dirty="0">
                <a:latin typeface="Arial"/>
                <a:cs typeface="Arial"/>
              </a:rPr>
              <a:t>Web  Server</a:t>
            </a:r>
            <a:endParaRPr sz="1800" dirty="0">
              <a:latin typeface="Malgun Gothic"/>
              <a:cs typeface="Malgun Gothic"/>
            </a:endParaRPr>
          </a:p>
          <a:p>
            <a:pPr marL="421005">
              <a:lnSpc>
                <a:spcPct val="100000"/>
              </a:lnSpc>
              <a:spcBef>
                <a:spcPts val="430"/>
              </a:spcBef>
            </a:pPr>
            <a:r>
              <a:rPr sz="1800" spc="-150" dirty="0">
                <a:latin typeface="Arial"/>
                <a:cs typeface="Arial"/>
              </a:rPr>
              <a:t>•  </a:t>
            </a:r>
            <a:r>
              <a:rPr lang="en-US" sz="1800" spc="-150" dirty="0">
                <a:latin typeface="Malgun Gothic"/>
                <a:cs typeface="Malgun Gothic"/>
              </a:rPr>
              <a:t>When value is changed from Client, Device(Server) receive this request and then change value.</a:t>
            </a:r>
            <a:endParaRPr sz="1800" spc="-15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4273" y="359917"/>
            <a:ext cx="126212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dirty="0">
                <a:latin typeface="Malgun Gothic"/>
                <a:cs typeface="Malgun Gothic"/>
              </a:rPr>
              <a:t>Index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71" y="895350"/>
            <a:ext cx="205612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180" dirty="0"/>
              <a:t>1.	</a:t>
            </a:r>
            <a:r>
              <a:rPr sz="1800" spc="-155" dirty="0"/>
              <a:t>W7500</a:t>
            </a:r>
            <a:r>
              <a:rPr sz="1800" spc="-114" dirty="0"/>
              <a:t> </a:t>
            </a:r>
            <a:r>
              <a:rPr lang="en-US" sz="1800" spc="-114" dirty="0"/>
              <a:t> </a:t>
            </a:r>
            <a:r>
              <a:rPr lang="en-US" sz="1800" dirty="0"/>
              <a:t>features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4271" y="1266698"/>
            <a:ext cx="6780529" cy="3439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3905" indent="-342900">
              <a:lnSpc>
                <a:spcPct val="100000"/>
              </a:lnSpc>
              <a:buChar char="•"/>
              <a:tabLst>
                <a:tab pos="763905" algn="l"/>
                <a:tab pos="764540" algn="l"/>
              </a:tabLst>
            </a:pPr>
            <a:r>
              <a:rPr sz="1600" dirty="0">
                <a:latin typeface="Arial"/>
                <a:cs typeface="Arial"/>
              </a:rPr>
              <a:t>Un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attack</a:t>
            </a:r>
            <a:r>
              <a:rPr sz="1600" dirty="0">
                <a:latin typeface="Arial"/>
                <a:cs typeface="Arial"/>
              </a:rPr>
              <a:t>able Hardwire TCP/IP Chip</a:t>
            </a:r>
          </a:p>
          <a:p>
            <a:pPr marL="763905" indent="-342900">
              <a:spcBef>
                <a:spcPts val="380"/>
              </a:spcBef>
              <a:buFontTx/>
              <a:buChar char="•"/>
              <a:tabLst>
                <a:tab pos="763905" algn="l"/>
                <a:tab pos="764540" algn="l"/>
              </a:tabLst>
            </a:pPr>
            <a:r>
              <a:rPr sz="1600" dirty="0" err="1">
                <a:latin typeface="Arial"/>
                <a:cs typeface="Arial"/>
              </a:rPr>
              <a:t>IoT</a:t>
            </a:r>
            <a:r>
              <a:rPr sz="1600" dirty="0">
                <a:latin typeface="Arial"/>
                <a:cs typeface="Arial"/>
              </a:rPr>
              <a:t> </a:t>
            </a:r>
            <a:r>
              <a:rPr lang="en-US" altLang="ko-KR" sz="1600" dirty="0">
                <a:latin typeface="Malgun Gothic"/>
                <a:cs typeface="Malgun Gothic"/>
              </a:rPr>
              <a:t>optimized</a:t>
            </a:r>
            <a:r>
              <a:rPr sz="1600" dirty="0">
                <a:latin typeface="Malgun Gothic"/>
                <a:cs typeface="Malgun Gothic"/>
              </a:rPr>
              <a:t> </a:t>
            </a:r>
            <a:r>
              <a:rPr sz="1600" dirty="0">
                <a:latin typeface="Arial"/>
                <a:cs typeface="Arial"/>
              </a:rPr>
              <a:t>MCU</a:t>
            </a:r>
          </a:p>
          <a:p>
            <a:pPr marL="763905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763905" algn="l"/>
                <a:tab pos="764540" algn="l"/>
              </a:tabLst>
            </a:pPr>
            <a:r>
              <a:rPr sz="1600" dirty="0">
                <a:latin typeface="Arial"/>
                <a:cs typeface="Arial"/>
              </a:rPr>
              <a:t>ARM mbed Enabled MCU</a:t>
            </a:r>
          </a:p>
          <a:p>
            <a:pPr marL="763905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763905" algn="l"/>
                <a:tab pos="764540" algn="l"/>
              </a:tabLst>
            </a:pPr>
            <a:r>
              <a:rPr lang="en-US" sz="1600" dirty="0">
                <a:latin typeface="Arial"/>
                <a:cs typeface="Arial"/>
              </a:rPr>
              <a:t>Do you dream of </a:t>
            </a:r>
            <a:r>
              <a:rPr sz="1600" dirty="0">
                <a:latin typeface="Arial"/>
                <a:cs typeface="Arial"/>
              </a:rPr>
              <a:t>Start-up? - VAR  products</a:t>
            </a:r>
          </a:p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354965" algn="l"/>
              </a:tabLst>
            </a:pPr>
            <a:r>
              <a:rPr sz="1800" dirty="0">
                <a:latin typeface="Arial"/>
                <a:cs typeface="Arial"/>
              </a:rPr>
              <a:t>2.	</a:t>
            </a:r>
            <a:r>
              <a:rPr sz="1800" dirty="0" err="1">
                <a:latin typeface="Arial"/>
                <a:cs typeface="Arial"/>
              </a:rPr>
              <a:t>mbed</a:t>
            </a:r>
            <a:r>
              <a:rPr sz="18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dirty="0"/>
              <a:t>development environment construction</a:t>
            </a:r>
            <a:endParaRPr sz="1800" dirty="0">
              <a:latin typeface="Malgun Gothic"/>
              <a:cs typeface="Malgun Gothic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lang="en-US" dirty="0">
                <a:latin typeface="+mj-lt"/>
              </a:rPr>
              <a:t>The first step for </a:t>
            </a:r>
            <a:r>
              <a:rPr sz="1800" dirty="0" err="1">
                <a:latin typeface="Arial"/>
                <a:cs typeface="Arial"/>
              </a:rPr>
              <a:t>IoT</a:t>
            </a:r>
            <a:r>
              <a:rPr sz="18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episode 1</a:t>
            </a:r>
            <a:r>
              <a:rPr sz="1800" dirty="0">
                <a:latin typeface="Malgun Gothic"/>
                <a:cs typeface="Malgun Gothic"/>
              </a:rPr>
              <a:t> </a:t>
            </a:r>
            <a:r>
              <a:rPr lang="en-US" sz="1800" dirty="0">
                <a:latin typeface="Arial"/>
                <a:cs typeface="Arial"/>
              </a:rPr>
              <a:t>–</a:t>
            </a:r>
            <a:r>
              <a:rPr sz="1800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What is the </a:t>
            </a:r>
            <a:r>
              <a:rPr sz="1800" dirty="0">
                <a:latin typeface="Arial"/>
                <a:cs typeface="Arial"/>
              </a:rPr>
              <a:t>Web  Server ?!</a:t>
            </a: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lang="en-US" sz="1800" dirty="0">
                <a:latin typeface="Arial"/>
                <a:cs typeface="Arial"/>
              </a:rPr>
              <a:t>Let’s develop the </a:t>
            </a:r>
            <a:r>
              <a:rPr sz="1800" dirty="0" err="1">
                <a:latin typeface="Arial"/>
                <a:cs typeface="Arial"/>
              </a:rPr>
              <a:t>IoT</a:t>
            </a:r>
            <a:r>
              <a:rPr sz="1800" dirty="0">
                <a:latin typeface="Arial"/>
                <a:cs typeface="Arial"/>
              </a:rPr>
              <a:t> Device!</a:t>
            </a:r>
          </a:p>
          <a:p>
            <a:pPr marL="763905" lvl="1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763905" algn="l"/>
                <a:tab pos="764540" algn="l"/>
              </a:tabLst>
            </a:pPr>
            <a:r>
              <a:rPr lang="en-US" sz="1600" dirty="0">
                <a:latin typeface="Arial"/>
                <a:cs typeface="Arial"/>
              </a:rPr>
              <a:t>Control the </a:t>
            </a:r>
            <a:r>
              <a:rPr sz="1600" dirty="0">
                <a:latin typeface="Arial"/>
                <a:cs typeface="Arial"/>
              </a:rPr>
              <a:t>Digital Sensor</a:t>
            </a:r>
            <a:r>
              <a:rPr lang="en-US" sz="1600" dirty="0">
                <a:latin typeface="Arial"/>
                <a:cs typeface="Arial"/>
              </a:rPr>
              <a:t> with Web page</a:t>
            </a:r>
            <a:endParaRPr sz="1600" dirty="0">
              <a:latin typeface="Malgun Gothic"/>
              <a:cs typeface="Malgun Gothic"/>
            </a:endParaRPr>
          </a:p>
          <a:p>
            <a:pPr marL="763905" lvl="1" indent="-342900">
              <a:spcBef>
                <a:spcPts val="385"/>
              </a:spcBef>
              <a:buFontTx/>
              <a:buChar char="•"/>
              <a:tabLst>
                <a:tab pos="763905" algn="l"/>
                <a:tab pos="764540" algn="l"/>
              </a:tabLst>
            </a:pPr>
            <a:r>
              <a:rPr lang="en-US" sz="1600" dirty="0">
                <a:latin typeface="Arial"/>
                <a:cs typeface="Arial"/>
              </a:rPr>
              <a:t>Receive </a:t>
            </a:r>
            <a:r>
              <a:rPr sz="1600" dirty="0">
                <a:latin typeface="Arial"/>
                <a:cs typeface="Arial"/>
              </a:rPr>
              <a:t>Network Information</a:t>
            </a:r>
            <a:r>
              <a:rPr lang="en-US" sz="1600" dirty="0">
                <a:latin typeface="Arial"/>
                <a:cs typeface="Arial"/>
              </a:rPr>
              <a:t> with Web page</a:t>
            </a:r>
            <a:endParaRPr sz="1600" dirty="0">
              <a:latin typeface="Malgun Gothic"/>
              <a:cs typeface="Malgun Gothic"/>
            </a:endParaRPr>
          </a:p>
          <a:p>
            <a:pPr marL="763905" lvl="1" indent="-342900">
              <a:lnSpc>
                <a:spcPct val="100000"/>
              </a:lnSpc>
              <a:spcBef>
                <a:spcPts val="384"/>
              </a:spcBef>
              <a:buChar char="•"/>
              <a:tabLst>
                <a:tab pos="763905" algn="l"/>
                <a:tab pos="764540" algn="l"/>
              </a:tabLst>
            </a:pPr>
            <a:r>
              <a:rPr lang="en-US" sz="1600" dirty="0">
                <a:latin typeface="Arial"/>
                <a:cs typeface="Arial"/>
              </a:rPr>
              <a:t>Receive </a:t>
            </a:r>
            <a:r>
              <a:rPr sz="1600" dirty="0">
                <a:latin typeface="Arial"/>
                <a:cs typeface="Arial"/>
              </a:rPr>
              <a:t>Analog Sensor </a:t>
            </a:r>
            <a:r>
              <a:rPr lang="en-US" sz="1600" dirty="0">
                <a:latin typeface="Malgun Gothic"/>
                <a:cs typeface="Malgun Gothic"/>
              </a:rPr>
              <a:t>value </a:t>
            </a:r>
            <a:r>
              <a:rPr lang="en-US" sz="1600" dirty="0">
                <a:latin typeface="Arial"/>
                <a:cs typeface="Arial"/>
              </a:rPr>
              <a:t>with Web page</a:t>
            </a:r>
            <a:endParaRPr sz="16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776222"/>
            <a:ext cx="6553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200" dirty="0"/>
              <a:t>Let’s develop the </a:t>
            </a:r>
            <a:r>
              <a:rPr lang="en-US" sz="3200" dirty="0" err="1"/>
              <a:t>IoT</a:t>
            </a:r>
            <a:r>
              <a:rPr lang="en-US" sz="3200" dirty="0"/>
              <a:t> Device! </a:t>
            </a:r>
            <a:r>
              <a:rPr sz="3200" spc="-200" dirty="0"/>
              <a:t>#1</a:t>
            </a:r>
            <a:endParaRPr sz="3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14400" y="1739645"/>
            <a:ext cx="7239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2135">
              <a:lnSpc>
                <a:spcPct val="100000"/>
              </a:lnSpc>
            </a:pPr>
            <a:r>
              <a:rPr lang="en-US" sz="2800" dirty="0"/>
              <a:t>Control the Digital Sensor with Web 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98726" y="2561589"/>
            <a:ext cx="515366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Arial"/>
                <a:cs typeface="Arial"/>
              </a:rPr>
              <a:t>Digital </a:t>
            </a:r>
            <a:r>
              <a:rPr sz="2400" spc="-180" dirty="0">
                <a:latin typeface="Arial"/>
                <a:cs typeface="Arial"/>
              </a:rPr>
              <a:t>Sensor </a:t>
            </a:r>
            <a:r>
              <a:rPr sz="2400" spc="-170" dirty="0">
                <a:latin typeface="Arial"/>
                <a:cs typeface="Arial"/>
              </a:rPr>
              <a:t>(LED) </a:t>
            </a:r>
            <a:r>
              <a:rPr sz="2400" spc="-175" dirty="0">
                <a:latin typeface="Arial"/>
                <a:cs typeface="Arial"/>
              </a:rPr>
              <a:t>+ </a:t>
            </a:r>
            <a:r>
              <a:rPr sz="2400" spc="-295" dirty="0">
                <a:latin typeface="Arial"/>
                <a:cs typeface="Arial"/>
              </a:rPr>
              <a:t>Web  </a:t>
            </a:r>
            <a:r>
              <a:rPr sz="2400" spc="-120" dirty="0">
                <a:latin typeface="Arial"/>
                <a:cs typeface="Arial"/>
              </a:rPr>
              <a:t>Server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250" dirty="0">
                <a:latin typeface="Arial"/>
                <a:cs typeface="Arial"/>
              </a:rPr>
              <a:t>(POST)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981451" y="2637408"/>
          <a:ext cx="2664332" cy="197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b="1" spc="-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3.3v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Logic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Logic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65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Open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30" dirty="0">
                          <a:latin typeface="Arial"/>
                          <a:cs typeface="Arial"/>
                        </a:rPr>
                        <a:t>Close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Off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95" dirty="0">
                          <a:latin typeface="Arial"/>
                          <a:cs typeface="Arial"/>
                        </a:rPr>
                        <a:t>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135" dirty="0">
                          <a:latin typeface="Arial"/>
                          <a:cs typeface="Arial"/>
                        </a:rPr>
                        <a:t>Low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High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Clear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80" dirty="0">
                          <a:latin typeface="Arial"/>
                          <a:cs typeface="Arial"/>
                        </a:rPr>
                        <a:t>Set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699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3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95" dirty="0">
                          <a:latin typeface="Arial"/>
                          <a:cs typeface="Arial"/>
                        </a:rPr>
                        <a:t>False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400" spc="-70" dirty="0">
                          <a:latin typeface="Arial"/>
                          <a:cs typeface="Arial"/>
                        </a:rPr>
                        <a:t>True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699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32838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800" dirty="0"/>
              <a:t>2.	GPIO </a:t>
            </a:r>
            <a:r>
              <a:rPr lang="en-US" sz="2800" dirty="0">
                <a:latin typeface="Malgun Gothic"/>
                <a:cs typeface="Malgun Gothic"/>
              </a:rPr>
              <a:t>Theory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512" y="971550"/>
            <a:ext cx="8057287" cy="1628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1)	Digital Input</a:t>
            </a:r>
            <a:r>
              <a:rPr lang="en-US" sz="1800" dirty="0">
                <a:latin typeface="Arial"/>
                <a:cs typeface="Arial"/>
              </a:rPr>
              <a:t> recognize </a:t>
            </a:r>
            <a:r>
              <a:rPr sz="1800" dirty="0">
                <a:latin typeface="Arial"/>
                <a:cs typeface="Arial"/>
              </a:rPr>
              <a:t>0volts </a:t>
            </a:r>
            <a:r>
              <a:rPr lang="en-US" sz="1800" dirty="0">
                <a:latin typeface="Arial"/>
                <a:cs typeface="Arial"/>
              </a:rPr>
              <a:t>or </a:t>
            </a:r>
            <a:r>
              <a:rPr sz="1800" dirty="0">
                <a:latin typeface="Arial"/>
                <a:cs typeface="Arial"/>
              </a:rPr>
              <a:t>3.3volts </a:t>
            </a:r>
            <a:r>
              <a:rPr lang="en-US" dirty="0">
                <a:latin typeface="Arial"/>
                <a:cs typeface="Arial"/>
              </a:rPr>
              <a:t>Input as </a:t>
            </a:r>
            <a:r>
              <a:rPr sz="1800" dirty="0">
                <a:latin typeface="Malgun Gothic"/>
                <a:cs typeface="Malgun Gothic"/>
              </a:rPr>
              <a:t>‘0’ </a:t>
            </a:r>
            <a:r>
              <a:rPr lang="en-US" sz="1800" dirty="0">
                <a:latin typeface="Malgun Gothic"/>
                <a:cs typeface="Malgun Gothic"/>
              </a:rPr>
              <a:t>or</a:t>
            </a:r>
            <a:r>
              <a:rPr sz="1800" dirty="0">
                <a:latin typeface="Malgun Gothic"/>
                <a:cs typeface="Malgun Gothic"/>
              </a:rPr>
              <a:t> ‘1’</a:t>
            </a:r>
            <a:r>
              <a:rPr lang="en-US" dirty="0">
                <a:latin typeface="Malgun Gothic"/>
                <a:cs typeface="Malgun Gothic"/>
              </a:rPr>
              <a:t> and</a:t>
            </a:r>
            <a:endParaRPr sz="1800" dirty="0">
              <a:latin typeface="Malgun Gothic"/>
              <a:cs typeface="Malgun Gothic"/>
            </a:endParaRPr>
          </a:p>
          <a:p>
            <a:pPr marL="4699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Digital Output </a:t>
            </a:r>
            <a:r>
              <a:rPr lang="en-US" sz="1800" dirty="0">
                <a:latin typeface="Arial"/>
                <a:cs typeface="Arial"/>
              </a:rPr>
              <a:t>export digital value of ‘0’ or ‘1’ as 0 volts and 3.3 volts to the outside.</a:t>
            </a:r>
            <a:endParaRPr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2)	3.3volts </a:t>
            </a:r>
            <a:r>
              <a:rPr lang="en-US" sz="1800" dirty="0">
                <a:latin typeface="Arial"/>
                <a:cs typeface="Arial"/>
              </a:rPr>
              <a:t>is defined as </a:t>
            </a:r>
            <a:r>
              <a:rPr sz="1800" dirty="0">
                <a:latin typeface="Malgun Gothic"/>
                <a:cs typeface="Malgun Gothic"/>
              </a:rPr>
              <a:t>‘1’, 0volts </a:t>
            </a:r>
            <a:r>
              <a:rPr lang="en-US" sz="1800" dirty="0">
                <a:latin typeface="Malgun Gothic"/>
                <a:cs typeface="Malgun Gothic"/>
              </a:rPr>
              <a:t>is defined as </a:t>
            </a:r>
            <a:r>
              <a:rPr sz="1800" dirty="0">
                <a:latin typeface="Malgun Gothic"/>
                <a:cs typeface="Malgun Gothic"/>
              </a:rPr>
              <a:t>‘0’</a:t>
            </a:r>
            <a:r>
              <a:rPr lang="en-US" sz="1800" dirty="0">
                <a:latin typeface="Malgun Gothic"/>
                <a:cs typeface="Malgun Gothic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3)	</a:t>
            </a:r>
            <a:r>
              <a:rPr lang="en-US" sz="1800" dirty="0">
                <a:latin typeface="Arial"/>
                <a:cs typeface="Arial"/>
              </a:rPr>
              <a:t>Meaning of </a:t>
            </a:r>
            <a:r>
              <a:rPr sz="1800" dirty="0">
                <a:latin typeface="Arial"/>
                <a:cs typeface="Arial"/>
              </a:rPr>
              <a:t>Digital System</a:t>
            </a:r>
            <a:endParaRPr sz="1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17585" y="2145141"/>
            <a:ext cx="318770" cy="243840"/>
          </a:xfrm>
          <a:custGeom>
            <a:avLst/>
            <a:gdLst/>
            <a:ahLst/>
            <a:cxnLst/>
            <a:rect l="l" t="t" r="r" b="b"/>
            <a:pathLst>
              <a:path w="318770" h="243839">
                <a:moveTo>
                  <a:pt x="318515" y="60960"/>
                </a:moveTo>
                <a:lnTo>
                  <a:pt x="121920" y="60960"/>
                </a:lnTo>
                <a:lnTo>
                  <a:pt x="121920" y="0"/>
                </a:lnTo>
                <a:lnTo>
                  <a:pt x="0" y="121919"/>
                </a:lnTo>
                <a:lnTo>
                  <a:pt x="121920" y="243839"/>
                </a:lnTo>
                <a:lnTo>
                  <a:pt x="121920" y="182880"/>
                </a:lnTo>
                <a:lnTo>
                  <a:pt x="318515" y="182880"/>
                </a:lnTo>
                <a:lnTo>
                  <a:pt x="318515" y="6096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9532214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8790" algn="l"/>
              </a:tabLst>
            </a:pPr>
            <a:r>
              <a:rPr sz="2300" spc="-150" dirty="0"/>
              <a:t>3.	</a:t>
            </a:r>
            <a:r>
              <a:rPr lang="en-US" sz="2300" spc="-150" dirty="0"/>
              <a:t>'Control the Digital Sensor with Web page’</a:t>
            </a:r>
            <a:r>
              <a:rPr lang="en-US" sz="2300" spc="-150" dirty="0">
                <a:latin typeface="Malgun Gothic"/>
              </a:rPr>
              <a:t> practice</a:t>
            </a:r>
            <a:r>
              <a:rPr sz="2300" spc="-150" dirty="0">
                <a:latin typeface="Malgun Gothic"/>
                <a:cs typeface="Malgun Gothic"/>
              </a:rPr>
              <a:t> </a:t>
            </a:r>
            <a:r>
              <a:rPr sz="2300" spc="-150" dirty="0"/>
              <a:t>- mbed Web Compiler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914" y="1096913"/>
            <a:ext cx="8743087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spc="-130" dirty="0">
                <a:latin typeface="Arial"/>
                <a:cs typeface="Arial"/>
              </a:rPr>
              <a:t>1)	</a:t>
            </a:r>
            <a:r>
              <a:rPr sz="2000" spc="-265" dirty="0">
                <a:latin typeface="Arial"/>
                <a:cs typeface="Arial"/>
              </a:rPr>
              <a:t>HTTP  </a:t>
            </a:r>
            <a:r>
              <a:rPr sz="2000" spc="-100" dirty="0">
                <a:latin typeface="Arial"/>
                <a:cs typeface="Arial"/>
              </a:rPr>
              <a:t>Server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114" dirty="0">
                <a:latin typeface="Arial"/>
                <a:cs typeface="Arial"/>
              </a:rPr>
              <a:t>Example</a:t>
            </a:r>
            <a:endParaRPr sz="2000" dirty="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645"/>
              </a:spcBef>
            </a:pPr>
            <a:r>
              <a:rPr lang="en-US" sz="1400" u="sng" spc="-40" dirty="0">
                <a:solidFill>
                  <a:srgbClr val="0000FF"/>
                </a:solidFill>
                <a:latin typeface="Arial"/>
                <a:cs typeface="Arial"/>
              </a:rPr>
              <a:t>https://developer.mbed.org/users/ajeet3004/code/HTTPWebServer-WIZwiki-W750023/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0714" y="2198370"/>
            <a:ext cx="1099185" cy="203200"/>
          </a:xfrm>
          <a:custGeom>
            <a:avLst/>
            <a:gdLst/>
            <a:ahLst/>
            <a:cxnLst/>
            <a:rect l="l" t="t" r="r" b="b"/>
            <a:pathLst>
              <a:path w="1099185" h="203200">
                <a:moveTo>
                  <a:pt x="0" y="202692"/>
                </a:moveTo>
                <a:lnTo>
                  <a:pt x="1098803" y="202692"/>
                </a:lnTo>
                <a:lnTo>
                  <a:pt x="1098803" y="0"/>
                </a:lnTo>
                <a:lnTo>
                  <a:pt x="0" y="0"/>
                </a:lnTo>
                <a:lnTo>
                  <a:pt x="0" y="20269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81D564-FC13-44FD-963E-D70651570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4428" r="16275" b="15168"/>
          <a:stretch/>
        </p:blipFill>
        <p:spPr>
          <a:xfrm>
            <a:off x="511546" y="1962150"/>
            <a:ext cx="5798343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AA8AC5-0A1F-4410-83C3-5EA695DF6860}"/>
              </a:ext>
            </a:extLst>
          </p:cNvPr>
          <p:cNvSpPr txBox="1"/>
          <p:nvPr/>
        </p:nvSpPr>
        <p:spPr>
          <a:xfrm>
            <a:off x="6672404" y="2059538"/>
            <a:ext cx="193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to Import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08588" y="2178050"/>
            <a:ext cx="318770" cy="243840"/>
          </a:xfrm>
          <a:custGeom>
            <a:avLst/>
            <a:gdLst/>
            <a:ahLst/>
            <a:cxnLst/>
            <a:rect l="l" t="t" r="r" b="b"/>
            <a:pathLst>
              <a:path w="318770" h="243839">
                <a:moveTo>
                  <a:pt x="318515" y="60960"/>
                </a:moveTo>
                <a:lnTo>
                  <a:pt x="121920" y="60960"/>
                </a:lnTo>
                <a:lnTo>
                  <a:pt x="121920" y="0"/>
                </a:lnTo>
                <a:lnTo>
                  <a:pt x="0" y="121919"/>
                </a:lnTo>
                <a:lnTo>
                  <a:pt x="121920" y="243839"/>
                </a:lnTo>
                <a:lnTo>
                  <a:pt x="121920" y="182880"/>
                </a:lnTo>
                <a:lnTo>
                  <a:pt x="318515" y="182880"/>
                </a:lnTo>
                <a:lnTo>
                  <a:pt x="318515" y="6096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9532214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8790" algn="l"/>
              </a:tabLst>
            </a:pPr>
            <a:r>
              <a:rPr sz="2300" spc="-150" dirty="0"/>
              <a:t>3.	</a:t>
            </a:r>
            <a:r>
              <a:rPr lang="en-US" sz="2300" spc="-150" dirty="0"/>
              <a:t>'Control the Digital Sensor with Web page’</a:t>
            </a:r>
            <a:r>
              <a:rPr lang="en-US" sz="2300" spc="-150" dirty="0">
                <a:latin typeface="Malgun Gothic"/>
              </a:rPr>
              <a:t> practice</a:t>
            </a:r>
            <a:r>
              <a:rPr sz="2300" spc="-150" dirty="0">
                <a:latin typeface="Malgun Gothic"/>
                <a:cs typeface="Malgun Gothic"/>
              </a:rPr>
              <a:t> </a:t>
            </a:r>
            <a:r>
              <a:rPr sz="2300" spc="-150" dirty="0"/>
              <a:t>- mbed Web Compiler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4914" y="1096913"/>
            <a:ext cx="8743087" cy="815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spc="-130" dirty="0">
                <a:latin typeface="Arial"/>
                <a:cs typeface="Arial"/>
              </a:rPr>
              <a:t>1)	</a:t>
            </a:r>
            <a:r>
              <a:rPr lang="en-US" sz="2000" spc="-265" dirty="0">
                <a:latin typeface="Arial"/>
                <a:cs typeface="Arial"/>
              </a:rPr>
              <a:t>HTML web Pages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1400" dirty="0">
                <a:latin typeface="Times New Roman"/>
                <a:cs typeface="Times New Roman"/>
              </a:rPr>
              <a:t>                             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https://github.com/biswajit0028/webserver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5080" algn="r"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0714" y="2198370"/>
            <a:ext cx="1099185" cy="203200"/>
          </a:xfrm>
          <a:custGeom>
            <a:avLst/>
            <a:gdLst/>
            <a:ahLst/>
            <a:cxnLst/>
            <a:rect l="l" t="t" r="r" b="b"/>
            <a:pathLst>
              <a:path w="1099185" h="203200">
                <a:moveTo>
                  <a:pt x="0" y="202692"/>
                </a:moveTo>
                <a:lnTo>
                  <a:pt x="1098803" y="202692"/>
                </a:lnTo>
                <a:lnTo>
                  <a:pt x="1098803" y="0"/>
                </a:lnTo>
                <a:lnTo>
                  <a:pt x="0" y="0"/>
                </a:lnTo>
                <a:lnTo>
                  <a:pt x="0" y="202692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AA8AC5-0A1F-4410-83C3-5EA695DF6860}"/>
              </a:ext>
            </a:extLst>
          </p:cNvPr>
          <p:cNvSpPr txBox="1"/>
          <p:nvPr/>
        </p:nvSpPr>
        <p:spPr>
          <a:xfrm>
            <a:off x="7097232" y="2115304"/>
            <a:ext cx="193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to download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101ED1-800E-4E04-8B9D-656548845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27767" r="14166" b="26285"/>
          <a:stretch/>
        </p:blipFill>
        <p:spPr>
          <a:xfrm>
            <a:off x="35442" y="1733550"/>
            <a:ext cx="6705600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095" y="1546860"/>
            <a:ext cx="3680460" cy="3256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7002" y="3458717"/>
            <a:ext cx="3671570" cy="264160"/>
          </a:xfrm>
          <a:custGeom>
            <a:avLst/>
            <a:gdLst/>
            <a:ahLst/>
            <a:cxnLst/>
            <a:rect l="l" t="t" r="r" b="b"/>
            <a:pathLst>
              <a:path w="3671570" h="264160">
                <a:moveTo>
                  <a:pt x="0" y="263651"/>
                </a:moveTo>
                <a:lnTo>
                  <a:pt x="3671316" y="263651"/>
                </a:lnTo>
                <a:lnTo>
                  <a:pt x="3671316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ln w="19812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002" y="1695450"/>
            <a:ext cx="3671570" cy="445134"/>
          </a:xfrm>
          <a:custGeom>
            <a:avLst/>
            <a:gdLst/>
            <a:ahLst/>
            <a:cxnLst/>
            <a:rect l="l" t="t" r="r" b="b"/>
            <a:pathLst>
              <a:path w="3671570" h="445135">
                <a:moveTo>
                  <a:pt x="0" y="445007"/>
                </a:moveTo>
                <a:lnTo>
                  <a:pt x="3671316" y="445007"/>
                </a:lnTo>
                <a:lnTo>
                  <a:pt x="3671316" y="0"/>
                </a:lnTo>
                <a:lnTo>
                  <a:pt x="0" y="0"/>
                </a:lnTo>
                <a:lnTo>
                  <a:pt x="0" y="445007"/>
                </a:lnTo>
                <a:close/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8317" y="1917954"/>
            <a:ext cx="864235" cy="162560"/>
          </a:xfrm>
          <a:custGeom>
            <a:avLst/>
            <a:gdLst/>
            <a:ahLst/>
            <a:cxnLst/>
            <a:rect l="l" t="t" r="r" b="b"/>
            <a:pathLst>
              <a:path w="864235" h="162560">
                <a:moveTo>
                  <a:pt x="0" y="0"/>
                </a:moveTo>
                <a:lnTo>
                  <a:pt x="864108" y="162432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8317" y="3288029"/>
            <a:ext cx="864235" cy="301625"/>
          </a:xfrm>
          <a:custGeom>
            <a:avLst/>
            <a:gdLst/>
            <a:ahLst/>
            <a:cxnLst/>
            <a:rect l="l" t="t" r="r" b="b"/>
            <a:pathLst>
              <a:path w="864235" h="301625">
                <a:moveTo>
                  <a:pt x="0" y="301625"/>
                </a:moveTo>
                <a:lnTo>
                  <a:pt x="864108" y="0"/>
                </a:lnTo>
              </a:path>
            </a:pathLst>
          </a:custGeom>
          <a:ln w="19812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075014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09270" algn="l"/>
              </a:tabLst>
            </a:pPr>
            <a:r>
              <a:rPr sz="2300" spc="-150" dirty="0"/>
              <a:t>4.	</a:t>
            </a:r>
            <a:r>
              <a:rPr lang="en-US" sz="2300" spc="-150" dirty="0"/>
              <a:t> 'Control the Digital Sensor with Web page’ practice </a:t>
            </a:r>
            <a:r>
              <a:rPr sz="2300" spc="-150" dirty="0"/>
              <a:t>- mbed Web Compiler</a:t>
            </a:r>
            <a:endParaRPr sz="2300" spc="-15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513" y="1162684"/>
            <a:ext cx="35614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-150" dirty="0">
                <a:latin typeface="Arial"/>
                <a:cs typeface="Arial"/>
              </a:rPr>
              <a:t>2)	IP setting </a:t>
            </a:r>
            <a:r>
              <a:rPr lang="en-US" sz="2000" spc="-150" dirty="0">
                <a:latin typeface="Malgun Gothic"/>
                <a:cs typeface="Arial"/>
              </a:rPr>
              <a:t>description</a:t>
            </a:r>
            <a:endParaRPr sz="2000" spc="-15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2426" y="1948432"/>
            <a:ext cx="3678174" cy="205184"/>
          </a:xfrm>
          <a:prstGeom prst="rect">
            <a:avLst/>
          </a:prstGeom>
          <a:ln w="19812">
            <a:solidFill>
              <a:srgbClr val="3085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614"/>
              </a:lnSpc>
            </a:pPr>
            <a:r>
              <a:rPr lang="en-US" sz="1600" spc="-30" dirty="0">
                <a:solidFill>
                  <a:srgbClr val="17375E"/>
                </a:solidFill>
                <a:latin typeface="Arial"/>
                <a:cs typeface="Arial"/>
              </a:rPr>
              <a:t>Link the library you need using </a:t>
            </a:r>
            <a:r>
              <a:rPr sz="1600" spc="-30" dirty="0">
                <a:solidFill>
                  <a:srgbClr val="17375E"/>
                </a:solidFill>
                <a:latin typeface="Arial"/>
                <a:cs typeface="Arial"/>
              </a:rPr>
              <a:t>#include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2426" y="3004566"/>
            <a:ext cx="3601720" cy="515526"/>
          </a:xfrm>
          <a:prstGeom prst="rect">
            <a:avLst/>
          </a:prstGeom>
          <a:ln w="19812">
            <a:solidFill>
              <a:srgbClr val="F795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ts val="1705"/>
              </a:lnSpc>
            </a:pPr>
            <a:r>
              <a:rPr sz="1600" spc="-150" dirty="0">
                <a:solidFill>
                  <a:srgbClr val="17375E"/>
                </a:solidFill>
                <a:latin typeface="Arial"/>
                <a:cs typeface="Arial"/>
              </a:rPr>
              <a:t>IP address, Subnet mask, Gateway </a:t>
            </a:r>
            <a:r>
              <a:rPr lang="en-US" sz="1600" spc="-150" dirty="0">
                <a:solidFill>
                  <a:srgbClr val="17375E"/>
                </a:solidFill>
                <a:latin typeface="Malgun Gothic"/>
                <a:cs typeface="Malgun Gothic"/>
              </a:rPr>
              <a:t>Setting</a:t>
            </a:r>
            <a:endParaRPr sz="1600" spc="-150" dirty="0">
              <a:latin typeface="Malgun Gothic"/>
              <a:cs typeface="Malgun Gothic"/>
            </a:endParaRPr>
          </a:p>
          <a:p>
            <a:pPr marL="71755">
              <a:lnSpc>
                <a:spcPct val="100000"/>
              </a:lnSpc>
              <a:spcBef>
                <a:spcPts val="380"/>
              </a:spcBef>
            </a:pPr>
            <a:r>
              <a:rPr lang="en-US" sz="1600" spc="-150" dirty="0">
                <a:solidFill>
                  <a:srgbClr val="17375E"/>
                </a:solidFill>
                <a:latin typeface="Malgun Gothic"/>
                <a:cs typeface="Malgun Gothic"/>
              </a:rPr>
              <a:t>Can change to values you want</a:t>
            </a:r>
            <a:endParaRPr sz="1600" spc="-15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363" y="1662683"/>
            <a:ext cx="7092696" cy="263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8125" y="3140201"/>
            <a:ext cx="741045" cy="125095"/>
          </a:xfrm>
          <a:custGeom>
            <a:avLst/>
            <a:gdLst/>
            <a:ahLst/>
            <a:cxnLst/>
            <a:rect l="l" t="t" r="r" b="b"/>
            <a:pathLst>
              <a:path w="741044" h="125095">
                <a:moveTo>
                  <a:pt x="0" y="124968"/>
                </a:moveTo>
                <a:lnTo>
                  <a:pt x="740663" y="124968"/>
                </a:lnTo>
                <a:lnTo>
                  <a:pt x="740663" y="0"/>
                </a:lnTo>
                <a:lnTo>
                  <a:pt x="0" y="0"/>
                </a:lnTo>
                <a:lnTo>
                  <a:pt x="0" y="124968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7109" y="3454146"/>
            <a:ext cx="2051685" cy="262251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125"/>
              </a:spcBef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40" dirty="0">
                <a:solidFill>
                  <a:srgbClr val="E4675D"/>
                </a:solidFill>
                <a:latin typeface="Arial"/>
                <a:cs typeface="Arial"/>
              </a:rPr>
              <a:t>ain_page.html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8125" y="3341370"/>
            <a:ext cx="612775" cy="226060"/>
          </a:xfrm>
          <a:custGeom>
            <a:avLst/>
            <a:gdLst/>
            <a:ahLst/>
            <a:cxnLst/>
            <a:rect l="l" t="t" r="r" b="b"/>
            <a:pathLst>
              <a:path w="612775" h="226060">
                <a:moveTo>
                  <a:pt x="0" y="225551"/>
                </a:moveTo>
                <a:lnTo>
                  <a:pt x="612648" y="225551"/>
                </a:lnTo>
                <a:lnTo>
                  <a:pt x="612648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47109" y="3949446"/>
            <a:ext cx="2051685" cy="255839"/>
          </a:xfrm>
          <a:prstGeom prst="rect">
            <a:avLst/>
          </a:prstGeom>
          <a:solidFill>
            <a:srgbClr val="000000"/>
          </a:solidFill>
          <a:ln w="19811">
            <a:solidFill>
              <a:srgbClr val="FF00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75"/>
              </a:spcBef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65" dirty="0">
                <a:solidFill>
                  <a:srgbClr val="E4675D"/>
                </a:solidFill>
                <a:latin typeface="Arial"/>
                <a:cs typeface="Arial"/>
              </a:rPr>
              <a:t>wiznet_logo.png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4450" y="3566921"/>
            <a:ext cx="2232025" cy="532765"/>
          </a:xfrm>
          <a:custGeom>
            <a:avLst/>
            <a:gdLst/>
            <a:ahLst/>
            <a:cxnLst/>
            <a:rect l="l" t="t" r="r" b="b"/>
            <a:pathLst>
              <a:path w="2232025" h="532764">
                <a:moveTo>
                  <a:pt x="0" y="0"/>
                </a:moveTo>
                <a:lnTo>
                  <a:pt x="2232025" y="532701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8789" y="3202685"/>
            <a:ext cx="1798320" cy="407670"/>
          </a:xfrm>
          <a:custGeom>
            <a:avLst/>
            <a:gdLst/>
            <a:ahLst/>
            <a:cxnLst/>
            <a:rect l="l" t="t" r="r" b="b"/>
            <a:pathLst>
              <a:path w="1798320" h="407670">
                <a:moveTo>
                  <a:pt x="0" y="0"/>
                </a:moveTo>
                <a:lnTo>
                  <a:pt x="1798193" y="407161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8513" y="1162684"/>
            <a:ext cx="75238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300" algn="l"/>
              </a:tabLst>
            </a:pPr>
            <a:r>
              <a:rPr sz="2000" dirty="0">
                <a:latin typeface="Arial"/>
                <a:cs typeface="Arial"/>
              </a:rPr>
              <a:t>3)	Web server </a:t>
            </a:r>
            <a:r>
              <a:rPr lang="en-US" sz="2000" dirty="0">
                <a:latin typeface="Arial"/>
                <a:cs typeface="Arial"/>
              </a:rPr>
              <a:t>operation process description</a:t>
            </a:r>
            <a:r>
              <a:rPr sz="2000" dirty="0">
                <a:latin typeface="Arial"/>
                <a:cs typeface="Arial"/>
              </a:rPr>
              <a:t> (index.html page)</a:t>
            </a:r>
          </a:p>
        </p:txBody>
      </p:sp>
      <p:sp>
        <p:nvSpPr>
          <p:cNvPr id="11" name="object 11"/>
          <p:cNvSpPr/>
          <p:nvPr/>
        </p:nvSpPr>
        <p:spPr>
          <a:xfrm>
            <a:off x="1008125" y="2939033"/>
            <a:ext cx="829310" cy="154305"/>
          </a:xfrm>
          <a:custGeom>
            <a:avLst/>
            <a:gdLst/>
            <a:ahLst/>
            <a:cxnLst/>
            <a:rect l="l" t="t" r="r" b="b"/>
            <a:pathLst>
              <a:path w="829310" h="154305">
                <a:moveTo>
                  <a:pt x="0" y="153924"/>
                </a:moveTo>
                <a:lnTo>
                  <a:pt x="829056" y="153924"/>
                </a:lnTo>
                <a:lnTo>
                  <a:pt x="829056" y="0"/>
                </a:lnTo>
                <a:lnTo>
                  <a:pt x="0" y="0"/>
                </a:lnTo>
                <a:lnTo>
                  <a:pt x="0" y="153924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47109" y="2981705"/>
            <a:ext cx="2051685" cy="262892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130"/>
              </a:spcBef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40" dirty="0">
                <a:solidFill>
                  <a:srgbClr val="E4675D"/>
                </a:solidFill>
                <a:latin typeface="Arial"/>
                <a:cs typeface="Arial"/>
              </a:rPr>
              <a:t>dio_page.html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37182" y="3016757"/>
            <a:ext cx="1710055" cy="121920"/>
          </a:xfrm>
          <a:custGeom>
            <a:avLst/>
            <a:gdLst/>
            <a:ahLst/>
            <a:cxnLst/>
            <a:rect l="l" t="t" r="r" b="b"/>
            <a:pathLst>
              <a:path w="1710054" h="121919">
                <a:moveTo>
                  <a:pt x="0" y="0"/>
                </a:moveTo>
                <a:lnTo>
                  <a:pt x="1709928" y="121793"/>
                </a:lnTo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8125" y="2751582"/>
            <a:ext cx="829310" cy="140335"/>
          </a:xfrm>
          <a:custGeom>
            <a:avLst/>
            <a:gdLst/>
            <a:ahLst/>
            <a:cxnLst/>
            <a:rect l="l" t="t" r="r" b="b"/>
            <a:pathLst>
              <a:path w="829310" h="140335">
                <a:moveTo>
                  <a:pt x="0" y="140207"/>
                </a:moveTo>
                <a:lnTo>
                  <a:pt x="829056" y="140207"/>
                </a:lnTo>
                <a:lnTo>
                  <a:pt x="82905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47109" y="2500122"/>
            <a:ext cx="2051685" cy="257763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90"/>
              </a:spcBef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dirty="0">
                <a:solidFill>
                  <a:srgbClr val="E4675D"/>
                </a:solidFill>
                <a:latin typeface="Arial"/>
                <a:cs typeface="Arial"/>
              </a:rPr>
              <a:t>net_info.html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37182" y="2650998"/>
            <a:ext cx="1710055" cy="170180"/>
          </a:xfrm>
          <a:custGeom>
            <a:avLst/>
            <a:gdLst/>
            <a:ahLst/>
            <a:cxnLst/>
            <a:rect l="l" t="t" r="r" b="b"/>
            <a:pathLst>
              <a:path w="1710054" h="170180">
                <a:moveTo>
                  <a:pt x="0" y="169671"/>
                </a:moveTo>
                <a:lnTo>
                  <a:pt x="1709928" y="0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075014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09270" algn="l"/>
              </a:tabLst>
            </a:pPr>
            <a:r>
              <a:rPr sz="2300" spc="-150" dirty="0"/>
              <a:t>4.	</a:t>
            </a:r>
            <a:r>
              <a:rPr lang="en-US" sz="2300" spc="-150" dirty="0"/>
              <a:t> 'Control the Digital Sensor with Web page’ practice </a:t>
            </a:r>
            <a:r>
              <a:rPr sz="2300" spc="-150" dirty="0"/>
              <a:t>- mbed Web Compiler</a:t>
            </a:r>
            <a:endParaRPr sz="2300" spc="-15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363" y="1662683"/>
            <a:ext cx="7092696" cy="263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78286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3555" algn="l"/>
              </a:tabLst>
            </a:pPr>
            <a:r>
              <a:rPr sz="2000" spc="40" dirty="0">
                <a:latin typeface="Arial"/>
                <a:cs typeface="Arial"/>
              </a:rPr>
              <a:t>4)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-20" dirty="0">
                <a:latin typeface="Arial"/>
                <a:cs typeface="Arial"/>
              </a:rPr>
              <a:t>(index.html</a:t>
            </a:r>
            <a:r>
              <a:rPr sz="2000" spc="11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page)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8125" y="2939033"/>
            <a:ext cx="829310" cy="154305"/>
          </a:xfrm>
          <a:custGeom>
            <a:avLst/>
            <a:gdLst/>
            <a:ahLst/>
            <a:cxnLst/>
            <a:rect l="l" t="t" r="r" b="b"/>
            <a:pathLst>
              <a:path w="829310" h="154305">
                <a:moveTo>
                  <a:pt x="0" y="153924"/>
                </a:moveTo>
                <a:lnTo>
                  <a:pt x="829056" y="153924"/>
                </a:lnTo>
                <a:lnTo>
                  <a:pt x="829056" y="0"/>
                </a:lnTo>
                <a:lnTo>
                  <a:pt x="0" y="0"/>
                </a:lnTo>
                <a:lnTo>
                  <a:pt x="0" y="15392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47109" y="2859785"/>
            <a:ext cx="2051685" cy="312420"/>
          </a:xfrm>
          <a:custGeom>
            <a:avLst/>
            <a:gdLst/>
            <a:ahLst/>
            <a:cxnLst/>
            <a:rect l="l" t="t" r="r" b="b"/>
            <a:pathLst>
              <a:path w="2051685" h="312419">
                <a:moveTo>
                  <a:pt x="0" y="312419"/>
                </a:moveTo>
                <a:lnTo>
                  <a:pt x="2051304" y="312419"/>
                </a:lnTo>
                <a:lnTo>
                  <a:pt x="2051304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7109" y="2859785"/>
            <a:ext cx="2051685" cy="312420"/>
          </a:xfrm>
          <a:custGeom>
            <a:avLst/>
            <a:gdLst/>
            <a:ahLst/>
            <a:cxnLst/>
            <a:rect l="l" t="t" r="r" b="b"/>
            <a:pathLst>
              <a:path w="2051685" h="312419">
                <a:moveTo>
                  <a:pt x="0" y="312419"/>
                </a:moveTo>
                <a:lnTo>
                  <a:pt x="2051304" y="312419"/>
                </a:lnTo>
                <a:lnTo>
                  <a:pt x="2051304" y="0"/>
                </a:lnTo>
                <a:lnTo>
                  <a:pt x="0" y="0"/>
                </a:lnTo>
                <a:lnTo>
                  <a:pt x="0" y="31241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90569" y="2886201"/>
            <a:ext cx="169583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40" dirty="0">
                <a:solidFill>
                  <a:srgbClr val="E4675D"/>
                </a:solidFill>
                <a:latin typeface="Arial"/>
                <a:cs typeface="Arial"/>
              </a:rPr>
              <a:t>dio_page.html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37182" y="3016757"/>
            <a:ext cx="1710055" cy="0"/>
          </a:xfrm>
          <a:custGeom>
            <a:avLst/>
            <a:gdLst/>
            <a:ahLst/>
            <a:cxnLst/>
            <a:rect l="l" t="t" r="r" b="b"/>
            <a:pathLst>
              <a:path w="1710054">
                <a:moveTo>
                  <a:pt x="0" y="0"/>
                </a:moveTo>
                <a:lnTo>
                  <a:pt x="1709928" y="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075014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09270" algn="l"/>
              </a:tabLst>
            </a:pPr>
            <a:r>
              <a:rPr sz="2300" spc="-150" dirty="0"/>
              <a:t>4.	</a:t>
            </a:r>
            <a:r>
              <a:rPr lang="en-US" sz="2300" spc="-150" dirty="0"/>
              <a:t> 'Control the Digital Sensor with Web page’ practice </a:t>
            </a:r>
            <a:r>
              <a:rPr sz="2300" spc="-150" dirty="0"/>
              <a:t>- mbed Web Compiler</a:t>
            </a:r>
            <a:endParaRPr sz="2300" spc="-15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288" y="1708404"/>
            <a:ext cx="5268468" cy="2875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84570" y="3402329"/>
            <a:ext cx="1882139" cy="368935"/>
          </a:xfrm>
          <a:custGeom>
            <a:avLst/>
            <a:gdLst/>
            <a:ahLst/>
            <a:cxnLst/>
            <a:rect l="l" t="t" r="r" b="b"/>
            <a:pathLst>
              <a:path w="1882140" h="368935">
                <a:moveTo>
                  <a:pt x="0" y="368808"/>
                </a:moveTo>
                <a:lnTo>
                  <a:pt x="1882139" y="368808"/>
                </a:lnTo>
                <a:lnTo>
                  <a:pt x="1882139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84570" y="3402329"/>
            <a:ext cx="1882139" cy="368935"/>
          </a:xfrm>
          <a:custGeom>
            <a:avLst/>
            <a:gdLst/>
            <a:ahLst/>
            <a:cxnLst/>
            <a:rect l="l" t="t" r="r" b="b"/>
            <a:pathLst>
              <a:path w="1882140" h="368935">
                <a:moveTo>
                  <a:pt x="0" y="368808"/>
                </a:moveTo>
                <a:lnTo>
                  <a:pt x="1882139" y="368808"/>
                </a:lnTo>
                <a:lnTo>
                  <a:pt x="1882139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44208" y="3456558"/>
            <a:ext cx="1680591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40" dirty="0">
                <a:solidFill>
                  <a:srgbClr val="E4675D"/>
                </a:solidFill>
                <a:latin typeface="Arial"/>
                <a:cs typeface="Arial"/>
              </a:rPr>
              <a:t>dio_page.html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5322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9270" algn="l"/>
              </a:tabLst>
            </a:pPr>
            <a:r>
              <a:rPr lang="en-US" sz="2000" spc="-30" dirty="0"/>
              <a:t>4.	 'Control the Digital Sensor with Web page’ practice - </a:t>
            </a:r>
            <a:r>
              <a:rPr lang="en-US" sz="2000" spc="-30" dirty="0" err="1"/>
              <a:t>mbed</a:t>
            </a:r>
            <a:r>
              <a:rPr lang="en-US" sz="2000" spc="-30" dirty="0"/>
              <a:t> Web Compiler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512" y="1162684"/>
            <a:ext cx="72190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2125" algn="l"/>
              </a:tabLst>
            </a:pPr>
            <a:r>
              <a:rPr sz="2000" spc="-5" dirty="0">
                <a:latin typeface="Arial"/>
                <a:cs typeface="Arial"/>
              </a:rPr>
              <a:t>5)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-20" dirty="0">
                <a:latin typeface="Arial"/>
                <a:cs typeface="Arial"/>
              </a:rPr>
              <a:t>(index.html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61110" y="3487673"/>
            <a:ext cx="3599815" cy="198120"/>
          </a:xfrm>
          <a:custGeom>
            <a:avLst/>
            <a:gdLst/>
            <a:ahLst/>
            <a:cxnLst/>
            <a:rect l="l" t="t" r="r" b="b"/>
            <a:pathLst>
              <a:path w="3599815" h="198120">
                <a:moveTo>
                  <a:pt x="0" y="198119"/>
                </a:moveTo>
                <a:lnTo>
                  <a:pt x="3599688" y="198119"/>
                </a:lnTo>
                <a:lnTo>
                  <a:pt x="3599688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60797" y="3586734"/>
            <a:ext cx="1224280" cy="0"/>
          </a:xfrm>
          <a:custGeom>
            <a:avLst/>
            <a:gdLst/>
            <a:ahLst/>
            <a:cxnLst/>
            <a:rect l="l" t="t" r="r" b="b"/>
            <a:pathLst>
              <a:path w="1224279">
                <a:moveTo>
                  <a:pt x="0" y="0"/>
                </a:moveTo>
                <a:lnTo>
                  <a:pt x="1224152" y="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868" y="1780032"/>
            <a:ext cx="5036820" cy="165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79048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300" algn="l"/>
              </a:tabLst>
            </a:pPr>
            <a:r>
              <a:rPr sz="2000" spc="10" dirty="0">
                <a:latin typeface="Arial"/>
                <a:cs typeface="Arial"/>
              </a:rPr>
              <a:t>6)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-35" dirty="0">
                <a:latin typeface="Arial"/>
                <a:cs typeface="Arial"/>
              </a:rPr>
              <a:t>(dio_page.html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page)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630" y="2480310"/>
            <a:ext cx="864235" cy="452755"/>
          </a:xfrm>
          <a:custGeom>
            <a:avLst/>
            <a:gdLst/>
            <a:ahLst/>
            <a:cxnLst/>
            <a:rect l="l" t="t" r="r" b="b"/>
            <a:pathLst>
              <a:path w="864235" h="452755">
                <a:moveTo>
                  <a:pt x="0" y="452627"/>
                </a:moveTo>
                <a:lnTo>
                  <a:pt x="864107" y="452627"/>
                </a:lnTo>
                <a:lnTo>
                  <a:pt x="864107" y="0"/>
                </a:lnTo>
                <a:lnTo>
                  <a:pt x="0" y="0"/>
                </a:lnTo>
                <a:lnTo>
                  <a:pt x="0" y="452627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54146" y="2548889"/>
            <a:ext cx="2051685" cy="314325"/>
          </a:xfrm>
          <a:custGeom>
            <a:avLst/>
            <a:gdLst/>
            <a:ahLst/>
            <a:cxnLst/>
            <a:rect l="l" t="t" r="r" b="b"/>
            <a:pathLst>
              <a:path w="2051685" h="314325">
                <a:moveTo>
                  <a:pt x="0" y="313944"/>
                </a:moveTo>
                <a:lnTo>
                  <a:pt x="2051303" y="313944"/>
                </a:lnTo>
                <a:lnTo>
                  <a:pt x="2051303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4146" y="2548889"/>
            <a:ext cx="2051685" cy="314325"/>
          </a:xfrm>
          <a:custGeom>
            <a:avLst/>
            <a:gdLst/>
            <a:ahLst/>
            <a:cxnLst/>
            <a:rect l="l" t="t" r="r" b="b"/>
            <a:pathLst>
              <a:path w="2051685" h="314325">
                <a:moveTo>
                  <a:pt x="0" y="313944"/>
                </a:moveTo>
                <a:lnTo>
                  <a:pt x="2051303" y="313944"/>
                </a:lnTo>
                <a:lnTo>
                  <a:pt x="2051303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7020" y="2575941"/>
            <a:ext cx="204177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30" dirty="0" err="1">
                <a:solidFill>
                  <a:srgbClr val="F9C090"/>
                </a:solidFill>
                <a:latin typeface="Arial"/>
                <a:cs typeface="Arial"/>
              </a:rPr>
              <a:t>setDiostate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600" spc="-30" dirty="0">
                <a:solidFill>
                  <a:srgbClr val="92D050"/>
                </a:solidFill>
                <a:latin typeface="Arial"/>
                <a:cs typeface="Arial"/>
              </a:rPr>
              <a:t>this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32738" y="2705861"/>
            <a:ext cx="2121535" cy="0"/>
          </a:xfrm>
          <a:custGeom>
            <a:avLst/>
            <a:gdLst/>
            <a:ahLst/>
            <a:cxnLst/>
            <a:rect l="l" t="t" r="r" b="b"/>
            <a:pathLst>
              <a:path w="2121535">
                <a:moveTo>
                  <a:pt x="0" y="0"/>
                </a:moveTo>
                <a:lnTo>
                  <a:pt x="2121027" y="0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5322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9270" algn="l"/>
              </a:tabLst>
            </a:pPr>
            <a:r>
              <a:rPr lang="en-US" sz="2000" spc="-30" dirty="0"/>
              <a:t>4.	 'Control the Digital Sensor with Web page’ practice - </a:t>
            </a:r>
            <a:r>
              <a:rPr lang="en-US" sz="2000" spc="-30" dirty="0" err="1"/>
              <a:t>mbed</a:t>
            </a:r>
            <a:r>
              <a:rPr lang="en-US" sz="2000" spc="-30" dirty="0"/>
              <a:t> Web 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1645666"/>
            <a:ext cx="403860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000" spc="-155" dirty="0"/>
              <a:t>W7500</a:t>
            </a:r>
            <a:r>
              <a:rPr lang="en-US" sz="4000" spc="-114" dirty="0"/>
              <a:t>  </a:t>
            </a:r>
            <a:r>
              <a:rPr lang="en-US" sz="4000" dirty="0"/>
              <a:t>features</a:t>
            </a:r>
            <a:endParaRPr sz="4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586483"/>
            <a:ext cx="7696200" cy="1970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95812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8315" algn="l"/>
              </a:tabLst>
            </a:pPr>
            <a:r>
              <a:rPr sz="2000" spc="-10" dirty="0">
                <a:latin typeface="Arial"/>
                <a:cs typeface="Arial"/>
              </a:rPr>
              <a:t>7)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-35" dirty="0">
                <a:latin typeface="Arial"/>
                <a:cs typeface="Arial"/>
              </a:rPr>
              <a:t>(dio_page.html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761" y="3035045"/>
            <a:ext cx="3629025" cy="196850"/>
          </a:xfrm>
          <a:custGeom>
            <a:avLst/>
            <a:gdLst/>
            <a:ahLst/>
            <a:cxnLst/>
            <a:rect l="l" t="t" r="r" b="b"/>
            <a:pathLst>
              <a:path w="3629025" h="196850">
                <a:moveTo>
                  <a:pt x="0" y="196595"/>
                </a:moveTo>
                <a:lnTo>
                  <a:pt x="3628643" y="196595"/>
                </a:lnTo>
                <a:lnTo>
                  <a:pt x="3628643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60670" y="4011929"/>
            <a:ext cx="2052955" cy="541021"/>
          </a:xfrm>
          <a:custGeom>
            <a:avLst/>
            <a:gdLst/>
            <a:ahLst/>
            <a:cxnLst/>
            <a:rect l="l" t="t" r="r" b="b"/>
            <a:pathLst>
              <a:path w="2052954" h="669289">
                <a:moveTo>
                  <a:pt x="0" y="669036"/>
                </a:moveTo>
                <a:lnTo>
                  <a:pt x="2052827" y="669036"/>
                </a:lnTo>
                <a:lnTo>
                  <a:pt x="2052827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 Call </a:t>
            </a:r>
            <a:r>
              <a:rPr lang="en-US" sz="1600" dirty="0" err="1">
                <a:solidFill>
                  <a:srgbClr val="F9C090"/>
                </a:solidFill>
                <a:latin typeface="Arial"/>
                <a:cs typeface="Arial"/>
              </a:rPr>
              <a:t>setDiostate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en-US" sz="1600" dirty="0">
                <a:solidFill>
                  <a:srgbClr val="92D050"/>
                </a:solidFill>
                <a:latin typeface="Arial"/>
                <a:cs typeface="Arial"/>
              </a:rPr>
              <a:t>this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) as </a:t>
            </a:r>
            <a:r>
              <a:rPr lang="en-US" sz="1600" dirty="0">
                <a:solidFill>
                  <a:srgbClr val="92D050"/>
                </a:solidFill>
                <a:latin typeface="Arial"/>
                <a:cs typeface="Arial"/>
              </a:rPr>
              <a:t>pin = </a:t>
            </a:r>
            <a:r>
              <a:rPr lang="en-US" sz="1600" dirty="0">
                <a:solidFill>
                  <a:srgbClr val="E4675D"/>
                </a:solidFill>
                <a:latin typeface="Arial"/>
                <a:cs typeface="Arial"/>
              </a:rPr>
              <a:t>5 </a:t>
            </a:r>
            <a:r>
              <a:rPr lang="en-US" sz="1600" dirty="0" err="1">
                <a:solidFill>
                  <a:srgbClr val="92D050"/>
                </a:solidFill>
                <a:latin typeface="Arial"/>
                <a:cs typeface="Arial"/>
              </a:rPr>
              <a:t>val</a:t>
            </a:r>
            <a:r>
              <a:rPr lang="en-US" sz="1600" dirty="0">
                <a:solidFill>
                  <a:srgbClr val="92D050"/>
                </a:solidFill>
                <a:latin typeface="Arial"/>
                <a:cs typeface="Arial"/>
              </a:rPr>
              <a:t> = </a:t>
            </a:r>
            <a:r>
              <a:rPr lang="en-US" sz="1600" dirty="0">
                <a:solidFill>
                  <a:srgbClr val="E4675D"/>
                </a:solidFill>
                <a:latin typeface="Arial"/>
                <a:cs typeface="Arial"/>
              </a:rPr>
              <a:t>1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1600" dirty="0">
              <a:latin typeface="Malgun Gothic"/>
              <a:cs typeface="Malgun Gothic"/>
            </a:endParaRPr>
          </a:p>
          <a:p>
            <a:endParaRPr sz="1600" dirty="0"/>
          </a:p>
        </p:txBody>
      </p:sp>
      <p:sp>
        <p:nvSpPr>
          <p:cNvPr id="7" name="object 7"/>
          <p:cNvSpPr/>
          <p:nvPr/>
        </p:nvSpPr>
        <p:spPr>
          <a:xfrm>
            <a:off x="5360670" y="4011929"/>
            <a:ext cx="2052955" cy="541021"/>
          </a:xfrm>
          <a:custGeom>
            <a:avLst/>
            <a:gdLst/>
            <a:ahLst/>
            <a:cxnLst/>
            <a:rect l="l" t="t" r="r" b="b"/>
            <a:pathLst>
              <a:path w="2052954" h="669289">
                <a:moveTo>
                  <a:pt x="0" y="669036"/>
                </a:moveTo>
                <a:lnTo>
                  <a:pt x="2052827" y="669036"/>
                </a:lnTo>
                <a:lnTo>
                  <a:pt x="2052827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87846" y="3231642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0"/>
                </a:moveTo>
                <a:lnTo>
                  <a:pt x="0" y="780643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5322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9270" algn="l"/>
              </a:tabLst>
            </a:pPr>
            <a:r>
              <a:rPr lang="en-US" sz="2000" spc="-30" dirty="0"/>
              <a:t>4.	 'Control the Digital Sensor with Web page’ practice - </a:t>
            </a:r>
            <a:r>
              <a:rPr lang="en-US" sz="2000" spc="-30" dirty="0" err="1"/>
              <a:t>mbed</a:t>
            </a:r>
            <a:r>
              <a:rPr lang="en-US" sz="2000" spc="-30" dirty="0"/>
              <a:t> Web 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" y="1729739"/>
            <a:ext cx="7498080" cy="169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90478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8)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-35" dirty="0">
                <a:latin typeface="Arial"/>
                <a:cs typeface="Arial"/>
              </a:rPr>
              <a:t>(dio_page.html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8573" y="2553461"/>
            <a:ext cx="1049020" cy="196850"/>
          </a:xfrm>
          <a:custGeom>
            <a:avLst/>
            <a:gdLst/>
            <a:ahLst/>
            <a:cxnLst/>
            <a:rect l="l" t="t" r="r" b="b"/>
            <a:pathLst>
              <a:path w="1049020" h="196850">
                <a:moveTo>
                  <a:pt x="0" y="196595"/>
                </a:moveTo>
                <a:lnTo>
                  <a:pt x="1048512" y="196595"/>
                </a:lnTo>
                <a:lnTo>
                  <a:pt x="1048512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1314" y="4085082"/>
            <a:ext cx="2052955" cy="312420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130"/>
              </a:spcBef>
            </a:pPr>
            <a:r>
              <a:rPr sz="1600" spc="-45" dirty="0">
                <a:solidFill>
                  <a:srgbClr val="E4675D"/>
                </a:solidFill>
                <a:latin typeface="Arial"/>
                <a:cs typeface="Arial"/>
              </a:rPr>
              <a:t>set_dio.cgi</a:t>
            </a:r>
            <a:r>
              <a:rPr sz="1600" spc="-60" dirty="0">
                <a:solidFill>
                  <a:srgbClr val="E4675D"/>
                </a:solidFill>
                <a:latin typeface="Arial"/>
                <a:cs typeface="Arial"/>
              </a:rPr>
              <a:t> </a:t>
            </a:r>
            <a:r>
              <a:rPr sz="1600" spc="-434" dirty="0">
                <a:solidFill>
                  <a:srgbClr val="FFFFFF"/>
                </a:solidFill>
                <a:latin typeface="Malgun Gothic"/>
                <a:cs typeface="Malgun Gothic"/>
              </a:rPr>
              <a:t>전송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17085" y="2652522"/>
            <a:ext cx="2851150" cy="1432560"/>
          </a:xfrm>
          <a:custGeom>
            <a:avLst/>
            <a:gdLst/>
            <a:ahLst/>
            <a:cxnLst/>
            <a:rect l="l" t="t" r="r" b="b"/>
            <a:pathLst>
              <a:path w="2851150" h="1432560">
                <a:moveTo>
                  <a:pt x="0" y="0"/>
                </a:moveTo>
                <a:lnTo>
                  <a:pt x="2850641" y="1432509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26870" y="1756410"/>
            <a:ext cx="1973580" cy="178435"/>
          </a:xfrm>
          <a:custGeom>
            <a:avLst/>
            <a:gdLst/>
            <a:ahLst/>
            <a:cxnLst/>
            <a:rect l="l" t="t" r="r" b="b"/>
            <a:pathLst>
              <a:path w="1973579" h="178435">
                <a:moveTo>
                  <a:pt x="0" y="178307"/>
                </a:moveTo>
                <a:lnTo>
                  <a:pt x="1973580" y="178307"/>
                </a:lnTo>
                <a:lnTo>
                  <a:pt x="1973580" y="0"/>
                </a:lnTo>
                <a:lnTo>
                  <a:pt x="0" y="0"/>
                </a:lnTo>
                <a:lnTo>
                  <a:pt x="0" y="17830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24861" y="2704338"/>
            <a:ext cx="591820" cy="241300"/>
          </a:xfrm>
          <a:custGeom>
            <a:avLst/>
            <a:gdLst/>
            <a:ahLst/>
            <a:cxnLst/>
            <a:rect l="l" t="t" r="r" b="b"/>
            <a:pathLst>
              <a:path w="591819" h="241300">
                <a:moveTo>
                  <a:pt x="0" y="120395"/>
                </a:moveTo>
                <a:lnTo>
                  <a:pt x="30044" y="67424"/>
                </a:lnTo>
                <a:lnTo>
                  <a:pt x="64941" y="45071"/>
                </a:lnTo>
                <a:lnTo>
                  <a:pt x="110723" y="26432"/>
                </a:lnTo>
                <a:lnTo>
                  <a:pt x="165618" y="12227"/>
                </a:lnTo>
                <a:lnTo>
                  <a:pt x="227853" y="3176"/>
                </a:lnTo>
                <a:lnTo>
                  <a:pt x="295656" y="0"/>
                </a:lnTo>
                <a:lnTo>
                  <a:pt x="363458" y="3176"/>
                </a:lnTo>
                <a:lnTo>
                  <a:pt x="425693" y="12227"/>
                </a:lnTo>
                <a:lnTo>
                  <a:pt x="480588" y="26432"/>
                </a:lnTo>
                <a:lnTo>
                  <a:pt x="526370" y="45071"/>
                </a:lnTo>
                <a:lnTo>
                  <a:pt x="561267" y="67424"/>
                </a:lnTo>
                <a:lnTo>
                  <a:pt x="591312" y="120395"/>
                </a:lnTo>
                <a:lnTo>
                  <a:pt x="583505" y="148019"/>
                </a:lnTo>
                <a:lnTo>
                  <a:pt x="526370" y="195720"/>
                </a:lnTo>
                <a:lnTo>
                  <a:pt x="480588" y="214359"/>
                </a:lnTo>
                <a:lnTo>
                  <a:pt x="425693" y="228564"/>
                </a:lnTo>
                <a:lnTo>
                  <a:pt x="363458" y="237615"/>
                </a:lnTo>
                <a:lnTo>
                  <a:pt x="295656" y="240792"/>
                </a:lnTo>
                <a:lnTo>
                  <a:pt x="227853" y="237615"/>
                </a:lnTo>
                <a:lnTo>
                  <a:pt x="165618" y="228564"/>
                </a:lnTo>
                <a:lnTo>
                  <a:pt x="110723" y="214359"/>
                </a:lnTo>
                <a:lnTo>
                  <a:pt x="64941" y="195720"/>
                </a:lnTo>
                <a:lnTo>
                  <a:pt x="30044" y="173367"/>
                </a:lnTo>
                <a:lnTo>
                  <a:pt x="0" y="120395"/>
                </a:lnTo>
                <a:close/>
              </a:path>
            </a:pathLst>
          </a:custGeom>
          <a:ln w="25907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5322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9270" algn="l"/>
              </a:tabLst>
            </a:pPr>
            <a:r>
              <a:rPr lang="en-US" sz="2000" spc="-30" dirty="0"/>
              <a:t>4.	 'Control the Digital Sensor with Web page’ practice - </a:t>
            </a:r>
            <a:r>
              <a:rPr lang="en-US" sz="2000" spc="-30" dirty="0" err="1"/>
              <a:t>mbed</a:t>
            </a:r>
            <a:r>
              <a:rPr lang="en-US" sz="2000" spc="-30" dirty="0"/>
              <a:t> Web 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240" y="1562100"/>
            <a:ext cx="3599688" cy="3218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7517" y="3480053"/>
            <a:ext cx="489584" cy="167640"/>
          </a:xfrm>
          <a:custGeom>
            <a:avLst/>
            <a:gdLst/>
            <a:ahLst/>
            <a:cxnLst/>
            <a:rect l="l" t="t" r="r" b="b"/>
            <a:pathLst>
              <a:path w="489585" h="167639">
                <a:moveTo>
                  <a:pt x="0" y="167640"/>
                </a:moveTo>
                <a:lnTo>
                  <a:pt x="489204" y="167640"/>
                </a:lnTo>
                <a:lnTo>
                  <a:pt x="489204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66994" y="3092957"/>
            <a:ext cx="2519680" cy="508473"/>
          </a:xfrm>
          <a:prstGeom prst="rect">
            <a:avLst/>
          </a:prstGeom>
          <a:ln w="19812">
            <a:solidFill>
              <a:srgbClr val="30859C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r>
              <a:rPr lang="en-US" sz="1600" dirty="0"/>
              <a:t>   If it’s Pin = 5, </a:t>
            </a:r>
          </a:p>
          <a:p>
            <a:r>
              <a:rPr lang="en-US" sz="1600" dirty="0"/>
              <a:t>   apply value to </a:t>
            </a:r>
            <a:r>
              <a:rPr lang="en-US" sz="1600" dirty="0" err="1"/>
              <a:t>led_blue</a:t>
            </a:r>
            <a:endParaRPr lang="en-US" sz="1600" dirty="0"/>
          </a:p>
        </p:txBody>
      </p:sp>
      <p:sp>
        <p:nvSpPr>
          <p:cNvPr id="5" name="object 5"/>
          <p:cNvSpPr/>
          <p:nvPr/>
        </p:nvSpPr>
        <p:spPr>
          <a:xfrm>
            <a:off x="2916173" y="2181605"/>
            <a:ext cx="792480" cy="200025"/>
          </a:xfrm>
          <a:custGeom>
            <a:avLst/>
            <a:gdLst/>
            <a:ahLst/>
            <a:cxnLst/>
            <a:rect l="l" t="t" r="r" b="b"/>
            <a:pathLst>
              <a:path w="792479" h="200025">
                <a:moveTo>
                  <a:pt x="0" y="199644"/>
                </a:moveTo>
                <a:lnTo>
                  <a:pt x="792479" y="199644"/>
                </a:lnTo>
                <a:lnTo>
                  <a:pt x="792479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53278" y="2175510"/>
            <a:ext cx="2519680" cy="501419"/>
          </a:xfrm>
          <a:prstGeom prst="rect">
            <a:avLst/>
          </a:prstGeom>
          <a:ln w="19812">
            <a:solidFill>
              <a:srgbClr val="FF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70"/>
              </a:spcBef>
            </a:pPr>
            <a:r>
              <a:rPr lang="en-US" sz="1600" spc="-45" dirty="0">
                <a:latin typeface="Arial"/>
                <a:cs typeface="Arial"/>
              </a:rPr>
              <a:t>If it’s </a:t>
            </a:r>
            <a:r>
              <a:rPr sz="1600" spc="-45" dirty="0">
                <a:latin typeface="Arial"/>
                <a:cs typeface="Arial"/>
              </a:rPr>
              <a:t>set_dio.cgi</a:t>
            </a:r>
            <a:r>
              <a:rPr lang="en-US" sz="1600" spc="-45" dirty="0">
                <a:latin typeface="Arial"/>
                <a:cs typeface="Arial"/>
              </a:rPr>
              <a:t>, perform the below code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08653" y="2282189"/>
            <a:ext cx="1944370" cy="43180"/>
          </a:xfrm>
          <a:custGeom>
            <a:avLst/>
            <a:gdLst/>
            <a:ahLst/>
            <a:cxnLst/>
            <a:rect l="l" t="t" r="r" b="b"/>
            <a:pathLst>
              <a:path w="1944370" h="43180">
                <a:moveTo>
                  <a:pt x="0" y="0"/>
                </a:moveTo>
                <a:lnTo>
                  <a:pt x="1944243" y="43180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6722" y="3370326"/>
            <a:ext cx="3700145" cy="193675"/>
          </a:xfrm>
          <a:custGeom>
            <a:avLst/>
            <a:gdLst/>
            <a:ahLst/>
            <a:cxnLst/>
            <a:rect l="l" t="t" r="r" b="b"/>
            <a:pathLst>
              <a:path w="3700145" h="193675">
                <a:moveTo>
                  <a:pt x="0" y="193294"/>
                </a:moveTo>
                <a:lnTo>
                  <a:pt x="3700144" y="0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075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509270" algn="l"/>
              </a:tabLst>
            </a:pPr>
            <a:r>
              <a:rPr sz="2000" dirty="0"/>
              <a:t>4.	</a:t>
            </a:r>
            <a:r>
              <a:rPr lang="en-US" sz="2000" dirty="0"/>
              <a:t> 'Control the Digital Sensor with Web page’ practice –</a:t>
            </a:r>
            <a:r>
              <a:rPr sz="2000" dirty="0"/>
              <a:t> </a:t>
            </a:r>
            <a:r>
              <a:rPr sz="2000" dirty="0" err="1"/>
              <a:t>mbed</a:t>
            </a:r>
            <a:r>
              <a:rPr lang="en-US" sz="2000" dirty="0"/>
              <a:t> Web Compiler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513" y="895350"/>
            <a:ext cx="904788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9)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br>
              <a:rPr lang="en-US" sz="2000" dirty="0">
                <a:latin typeface="Arial"/>
                <a:cs typeface="Arial"/>
              </a:rPr>
            </a:br>
            <a:r>
              <a:rPr sz="2000" spc="-60" dirty="0">
                <a:latin typeface="Arial"/>
                <a:cs typeface="Arial"/>
              </a:rPr>
              <a:t>(mbed </a:t>
            </a:r>
            <a:r>
              <a:rPr sz="2000" spc="-114" dirty="0">
                <a:latin typeface="Arial"/>
                <a:cs typeface="Arial"/>
              </a:rPr>
              <a:t>code </a:t>
            </a:r>
            <a:r>
              <a:rPr sz="2000" spc="-15" dirty="0">
                <a:latin typeface="Arial"/>
                <a:cs typeface="Arial"/>
              </a:rPr>
              <a:t>:</a:t>
            </a:r>
            <a:r>
              <a:rPr sz="2000" spc="-39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httpServer/Handler/FsHandler.cpp)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4159" y="895350"/>
            <a:ext cx="1990344" cy="742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29028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2915" algn="l"/>
              </a:tabLst>
            </a:pPr>
            <a:r>
              <a:rPr sz="2800" dirty="0"/>
              <a:t>5.	IP </a:t>
            </a:r>
            <a:r>
              <a:rPr lang="en-US" sz="2800" dirty="0">
                <a:latin typeface="Malgun Gothic"/>
                <a:cs typeface="Malgun Gothic"/>
              </a:rPr>
              <a:t>Setting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513" y="1162684"/>
            <a:ext cx="73714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459105" algn="l"/>
              </a:tabLst>
            </a:pPr>
            <a:r>
              <a:rPr sz="2000" spc="-150" dirty="0">
                <a:latin typeface="Arial"/>
                <a:cs typeface="Arial"/>
              </a:rPr>
              <a:t>1)	IP</a:t>
            </a:r>
            <a:r>
              <a:rPr lang="en-US" sz="2000" spc="-15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lang="en-US" sz="2000" spc="-150" dirty="0">
                <a:latin typeface="Arial"/>
                <a:cs typeface="Arial"/>
              </a:rPr>
              <a:t>Setting</a:t>
            </a:r>
            <a:r>
              <a:rPr sz="2000" spc="-150" dirty="0">
                <a:latin typeface="Arial"/>
                <a:cs typeface="Arial"/>
              </a:rPr>
              <a:t>  &amp; </a:t>
            </a:r>
            <a:r>
              <a:rPr lang="en-US" altLang="ko-KR" sz="2000" spc="-150" dirty="0">
                <a:latin typeface="Arial"/>
                <a:cs typeface="Arial"/>
              </a:rPr>
              <a:t>Ethernet  cable  connection</a:t>
            </a:r>
            <a:r>
              <a:rPr sz="2000" spc="-150" dirty="0">
                <a:latin typeface="Arial"/>
                <a:cs typeface="Arial"/>
              </a:rPr>
              <a:t> (PC  to WIZwiki-W7500)</a:t>
            </a:r>
          </a:p>
        </p:txBody>
      </p:sp>
      <p:sp>
        <p:nvSpPr>
          <p:cNvPr id="4" name="object 4"/>
          <p:cNvSpPr/>
          <p:nvPr/>
        </p:nvSpPr>
        <p:spPr>
          <a:xfrm>
            <a:off x="4067555" y="1863851"/>
            <a:ext cx="4465320" cy="2392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58633" y="3126485"/>
            <a:ext cx="655320" cy="172720"/>
          </a:xfrm>
          <a:custGeom>
            <a:avLst/>
            <a:gdLst/>
            <a:ahLst/>
            <a:cxnLst/>
            <a:rect l="l" t="t" r="r" b="b"/>
            <a:pathLst>
              <a:path w="655320" h="172720">
                <a:moveTo>
                  <a:pt x="0" y="172212"/>
                </a:moveTo>
                <a:lnTo>
                  <a:pt x="655320" y="172212"/>
                </a:lnTo>
                <a:lnTo>
                  <a:pt x="655320" y="0"/>
                </a:lnTo>
                <a:lnTo>
                  <a:pt x="0" y="0"/>
                </a:lnTo>
                <a:lnTo>
                  <a:pt x="0" y="17221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487" y="3078479"/>
            <a:ext cx="2392680" cy="1237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9155" y="1997964"/>
            <a:ext cx="1735836" cy="1018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14538" y="3091433"/>
            <a:ext cx="318770" cy="242570"/>
          </a:xfrm>
          <a:custGeom>
            <a:avLst/>
            <a:gdLst/>
            <a:ahLst/>
            <a:cxnLst/>
            <a:rect l="l" t="t" r="r" b="b"/>
            <a:pathLst>
              <a:path w="318770" h="242570">
                <a:moveTo>
                  <a:pt x="121157" y="0"/>
                </a:moveTo>
                <a:lnTo>
                  <a:pt x="0" y="121158"/>
                </a:lnTo>
                <a:lnTo>
                  <a:pt x="121157" y="242316"/>
                </a:lnTo>
                <a:lnTo>
                  <a:pt x="121157" y="181737"/>
                </a:lnTo>
                <a:lnTo>
                  <a:pt x="318515" y="181737"/>
                </a:lnTo>
                <a:lnTo>
                  <a:pt x="318515" y="60579"/>
                </a:lnTo>
                <a:lnTo>
                  <a:pt x="121157" y="60579"/>
                </a:lnTo>
                <a:lnTo>
                  <a:pt x="1211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14538" y="3091433"/>
            <a:ext cx="318770" cy="242570"/>
          </a:xfrm>
          <a:custGeom>
            <a:avLst/>
            <a:gdLst/>
            <a:ahLst/>
            <a:cxnLst/>
            <a:rect l="l" t="t" r="r" b="b"/>
            <a:pathLst>
              <a:path w="318770" h="242570">
                <a:moveTo>
                  <a:pt x="318515" y="60579"/>
                </a:moveTo>
                <a:lnTo>
                  <a:pt x="121157" y="60579"/>
                </a:lnTo>
                <a:lnTo>
                  <a:pt x="121157" y="0"/>
                </a:lnTo>
                <a:lnTo>
                  <a:pt x="0" y="121158"/>
                </a:lnTo>
                <a:lnTo>
                  <a:pt x="121157" y="242316"/>
                </a:lnTo>
                <a:lnTo>
                  <a:pt x="121157" y="181737"/>
                </a:lnTo>
                <a:lnTo>
                  <a:pt x="318515" y="181737"/>
                </a:lnTo>
                <a:lnTo>
                  <a:pt x="318515" y="6057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/>
          <p:cNvSpPr txBox="1"/>
          <p:nvPr/>
        </p:nvSpPr>
        <p:spPr>
          <a:xfrm rot="20872441">
            <a:off x="381000" y="1809750"/>
            <a:ext cx="1881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Connect </a:t>
            </a:r>
            <a:r>
              <a:rPr lang="en-US" sz="1600" dirty="0">
                <a:solidFill>
                  <a:schemeClr val="accent6"/>
                </a:solidFill>
              </a:rPr>
              <a:t>PC</a:t>
            </a:r>
            <a:r>
              <a:rPr lang="en-US" sz="1600" dirty="0"/>
              <a:t> with </a:t>
            </a:r>
          </a:p>
          <a:p>
            <a:r>
              <a:rPr lang="en-US" sz="1600" dirty="0">
                <a:solidFill>
                  <a:srgbClr val="663300"/>
                </a:solidFill>
              </a:rPr>
              <a:t>WIZwiki-W7500</a:t>
            </a:r>
            <a:r>
              <a:rPr lang="en-US" sz="1600" dirty="0"/>
              <a:t> </a:t>
            </a:r>
          </a:p>
          <a:p>
            <a:r>
              <a:rPr lang="en-US" sz="1600" dirty="0"/>
              <a:t>using </a:t>
            </a:r>
            <a:r>
              <a:rPr lang="en-US" sz="1600" dirty="0">
                <a:solidFill>
                  <a:srgbClr val="00B0F0"/>
                </a:solidFill>
              </a:rPr>
              <a:t>Ethernet cable</a:t>
            </a:r>
          </a:p>
        </p:txBody>
      </p:sp>
      <p:sp>
        <p:nvSpPr>
          <p:cNvPr id="16" name="TextBox 15"/>
          <p:cNvSpPr txBox="1"/>
          <p:nvPr/>
        </p:nvSpPr>
        <p:spPr>
          <a:xfrm rot="459574">
            <a:off x="3072875" y="3998923"/>
            <a:ext cx="3159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 to ‘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Network and Sharing Center</a:t>
            </a:r>
            <a:r>
              <a:rPr lang="en-US" sz="1600" dirty="0"/>
              <a:t>’</a:t>
            </a:r>
          </a:p>
          <a:p>
            <a:r>
              <a:rPr lang="en-US" sz="1600" dirty="0"/>
              <a:t> and Click “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Local Area Connection</a:t>
            </a:r>
            <a:r>
              <a:rPr lang="en-US" sz="1600" dirty="0"/>
              <a:t>”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5664835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8630" algn="l"/>
              </a:tabLst>
            </a:pPr>
            <a:r>
              <a:rPr sz="2800" spc="-75" dirty="0"/>
              <a:t>6.	</a:t>
            </a:r>
            <a:r>
              <a:rPr sz="2800" spc="-245" dirty="0"/>
              <a:t>W7500 </a:t>
            </a:r>
            <a:r>
              <a:rPr sz="2800" spc="-155" dirty="0"/>
              <a:t>Onboard </a:t>
            </a:r>
            <a:r>
              <a:rPr sz="2800" spc="-545" dirty="0"/>
              <a:t>RBG   </a:t>
            </a:r>
            <a:r>
              <a:rPr sz="2800" spc="-434" dirty="0"/>
              <a:t>LED </a:t>
            </a:r>
            <a:r>
              <a:rPr sz="2800" spc="-170" dirty="0"/>
              <a:t> </a:t>
            </a:r>
            <a:r>
              <a:rPr sz="2800" spc="-135" dirty="0"/>
              <a:t>Schematic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48512" y="1162684"/>
            <a:ext cx="76000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58470" algn="l"/>
              </a:tabLst>
            </a:pPr>
            <a:r>
              <a:rPr sz="2000" dirty="0">
                <a:latin typeface="Arial"/>
                <a:cs typeface="Arial"/>
              </a:rPr>
              <a:t>1)	Digital Out </a:t>
            </a:r>
            <a:r>
              <a:rPr lang="en-US" sz="2000" dirty="0">
                <a:latin typeface="Arial"/>
                <a:cs typeface="Arial"/>
              </a:rPr>
              <a:t>value is ‘0’. But why is LED of </a:t>
            </a:r>
            <a:r>
              <a:rPr sz="2000" dirty="0">
                <a:latin typeface="Arial"/>
                <a:cs typeface="Arial"/>
              </a:rPr>
              <a:t>W7500 </a:t>
            </a:r>
            <a:r>
              <a:rPr lang="en-US" sz="2000" dirty="0">
                <a:latin typeface="Arial"/>
                <a:cs typeface="Arial"/>
              </a:rPr>
              <a:t>‘ON’</a:t>
            </a:r>
            <a:r>
              <a:rPr sz="2000" dirty="0">
                <a:latin typeface="Arial"/>
                <a:cs typeface="Arial"/>
              </a:rPr>
              <a:t>?!</a:t>
            </a:r>
          </a:p>
        </p:txBody>
      </p:sp>
      <p:sp>
        <p:nvSpPr>
          <p:cNvPr id="4" name="object 4"/>
          <p:cNvSpPr/>
          <p:nvPr/>
        </p:nvSpPr>
        <p:spPr>
          <a:xfrm>
            <a:off x="755904" y="2589276"/>
            <a:ext cx="3496055" cy="6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1664" y="1830323"/>
            <a:ext cx="2950464" cy="1604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9565" y="1808226"/>
            <a:ext cx="2994660" cy="1649095"/>
          </a:xfrm>
          <a:custGeom>
            <a:avLst/>
            <a:gdLst/>
            <a:ahLst/>
            <a:cxnLst/>
            <a:rect l="l" t="t" r="r" b="b"/>
            <a:pathLst>
              <a:path w="2994659" h="1649095">
                <a:moveTo>
                  <a:pt x="0" y="1648968"/>
                </a:moveTo>
                <a:lnTo>
                  <a:pt x="2994660" y="1648968"/>
                </a:lnTo>
                <a:lnTo>
                  <a:pt x="2994660" y="0"/>
                </a:lnTo>
                <a:lnTo>
                  <a:pt x="0" y="0"/>
                </a:lnTo>
                <a:lnTo>
                  <a:pt x="0" y="1648968"/>
                </a:lnTo>
                <a:close/>
              </a:path>
            </a:pathLst>
          </a:custGeom>
          <a:ln w="44196">
            <a:solidFill>
              <a:srgbClr val="5F497A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5261" y="2620517"/>
            <a:ext cx="195580" cy="600710"/>
          </a:xfrm>
          <a:custGeom>
            <a:avLst/>
            <a:gdLst/>
            <a:ahLst/>
            <a:cxnLst/>
            <a:rect l="l" t="t" r="r" b="b"/>
            <a:pathLst>
              <a:path w="195580" h="600710">
                <a:moveTo>
                  <a:pt x="0" y="600456"/>
                </a:moveTo>
                <a:lnTo>
                  <a:pt x="195072" y="600456"/>
                </a:lnTo>
                <a:lnTo>
                  <a:pt x="195072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ln w="28956">
            <a:solidFill>
              <a:srgbClr val="FF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01034" y="2612898"/>
            <a:ext cx="548640" cy="597535"/>
          </a:xfrm>
          <a:custGeom>
            <a:avLst/>
            <a:gdLst/>
            <a:ahLst/>
            <a:cxnLst/>
            <a:rect l="l" t="t" r="r" b="b"/>
            <a:pathLst>
              <a:path w="548639" h="597535">
                <a:moveTo>
                  <a:pt x="0" y="597407"/>
                </a:moveTo>
                <a:lnTo>
                  <a:pt x="548639" y="597407"/>
                </a:lnTo>
                <a:lnTo>
                  <a:pt x="548639" y="0"/>
                </a:lnTo>
                <a:lnTo>
                  <a:pt x="0" y="0"/>
                </a:lnTo>
                <a:lnTo>
                  <a:pt x="0" y="597407"/>
                </a:lnTo>
                <a:close/>
              </a:path>
            </a:pathLst>
          </a:custGeom>
          <a:ln w="28955">
            <a:solidFill>
              <a:srgbClr val="FF6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24858" y="3520440"/>
            <a:ext cx="1257935" cy="647700"/>
          </a:xfrm>
          <a:custGeom>
            <a:avLst/>
            <a:gdLst/>
            <a:ahLst/>
            <a:cxnLst/>
            <a:rect l="l" t="t" r="r" b="b"/>
            <a:pathLst>
              <a:path w="1257935" h="647700">
                <a:moveTo>
                  <a:pt x="1176781" y="161925"/>
                </a:moveTo>
                <a:lnTo>
                  <a:pt x="1014856" y="161925"/>
                </a:lnTo>
                <a:lnTo>
                  <a:pt x="999101" y="195820"/>
                </a:lnTo>
                <a:lnTo>
                  <a:pt x="980576" y="228844"/>
                </a:lnTo>
                <a:lnTo>
                  <a:pt x="959373" y="260954"/>
                </a:lnTo>
                <a:lnTo>
                  <a:pt x="935584" y="292106"/>
                </a:lnTo>
                <a:lnTo>
                  <a:pt x="909299" y="322256"/>
                </a:lnTo>
                <a:lnTo>
                  <a:pt x="880610" y="351361"/>
                </a:lnTo>
                <a:lnTo>
                  <a:pt x="849608" y="379377"/>
                </a:lnTo>
                <a:lnTo>
                  <a:pt x="816384" y="406260"/>
                </a:lnTo>
                <a:lnTo>
                  <a:pt x="781029" y="431967"/>
                </a:lnTo>
                <a:lnTo>
                  <a:pt x="743635" y="456455"/>
                </a:lnTo>
                <a:lnTo>
                  <a:pt x="704293" y="479678"/>
                </a:lnTo>
                <a:lnTo>
                  <a:pt x="663093" y="501595"/>
                </a:lnTo>
                <a:lnTo>
                  <a:pt x="620128" y="522160"/>
                </a:lnTo>
                <a:lnTo>
                  <a:pt x="575488" y="541332"/>
                </a:lnTo>
                <a:lnTo>
                  <a:pt x="529264" y="559065"/>
                </a:lnTo>
                <a:lnTo>
                  <a:pt x="481549" y="575316"/>
                </a:lnTo>
                <a:lnTo>
                  <a:pt x="432432" y="590042"/>
                </a:lnTo>
                <a:lnTo>
                  <a:pt x="382005" y="603199"/>
                </a:lnTo>
                <a:lnTo>
                  <a:pt x="330359" y="614744"/>
                </a:lnTo>
                <a:lnTo>
                  <a:pt x="277586" y="624632"/>
                </a:lnTo>
                <a:lnTo>
                  <a:pt x="223777" y="632820"/>
                </a:lnTo>
                <a:lnTo>
                  <a:pt x="169022" y="639264"/>
                </a:lnTo>
                <a:lnTo>
                  <a:pt x="113413" y="643921"/>
                </a:lnTo>
                <a:lnTo>
                  <a:pt x="57042" y="646748"/>
                </a:lnTo>
                <a:lnTo>
                  <a:pt x="0" y="647700"/>
                </a:lnTo>
                <a:lnTo>
                  <a:pt x="161925" y="647700"/>
                </a:lnTo>
                <a:lnTo>
                  <a:pt x="218967" y="646748"/>
                </a:lnTo>
                <a:lnTo>
                  <a:pt x="275338" y="643921"/>
                </a:lnTo>
                <a:lnTo>
                  <a:pt x="330947" y="639264"/>
                </a:lnTo>
                <a:lnTo>
                  <a:pt x="385702" y="632820"/>
                </a:lnTo>
                <a:lnTo>
                  <a:pt x="439511" y="624632"/>
                </a:lnTo>
                <a:lnTo>
                  <a:pt x="492284" y="614744"/>
                </a:lnTo>
                <a:lnTo>
                  <a:pt x="543930" y="603199"/>
                </a:lnTo>
                <a:lnTo>
                  <a:pt x="594357" y="590042"/>
                </a:lnTo>
                <a:lnTo>
                  <a:pt x="643474" y="575316"/>
                </a:lnTo>
                <a:lnTo>
                  <a:pt x="691189" y="559065"/>
                </a:lnTo>
                <a:lnTo>
                  <a:pt x="737413" y="541332"/>
                </a:lnTo>
                <a:lnTo>
                  <a:pt x="782053" y="522160"/>
                </a:lnTo>
                <a:lnTo>
                  <a:pt x="825018" y="501595"/>
                </a:lnTo>
                <a:lnTo>
                  <a:pt x="866218" y="479678"/>
                </a:lnTo>
                <a:lnTo>
                  <a:pt x="905560" y="456455"/>
                </a:lnTo>
                <a:lnTo>
                  <a:pt x="942954" y="431967"/>
                </a:lnTo>
                <a:lnTo>
                  <a:pt x="978309" y="406260"/>
                </a:lnTo>
                <a:lnTo>
                  <a:pt x="1011533" y="379377"/>
                </a:lnTo>
                <a:lnTo>
                  <a:pt x="1042535" y="351361"/>
                </a:lnTo>
                <a:lnTo>
                  <a:pt x="1071224" y="322256"/>
                </a:lnTo>
                <a:lnTo>
                  <a:pt x="1097509" y="292106"/>
                </a:lnTo>
                <a:lnTo>
                  <a:pt x="1121298" y="260954"/>
                </a:lnTo>
                <a:lnTo>
                  <a:pt x="1142501" y="228844"/>
                </a:lnTo>
                <a:lnTo>
                  <a:pt x="1161026" y="195820"/>
                </a:lnTo>
                <a:lnTo>
                  <a:pt x="1176781" y="161925"/>
                </a:lnTo>
                <a:close/>
              </a:path>
              <a:path w="1257935" h="647700">
                <a:moveTo>
                  <a:pt x="1129156" y="0"/>
                </a:moveTo>
                <a:lnTo>
                  <a:pt x="933957" y="161925"/>
                </a:lnTo>
                <a:lnTo>
                  <a:pt x="1257807" y="161925"/>
                </a:lnTo>
                <a:lnTo>
                  <a:pt x="112915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600" y="3520440"/>
            <a:ext cx="1129665" cy="647700"/>
          </a:xfrm>
          <a:custGeom>
            <a:avLst/>
            <a:gdLst/>
            <a:ahLst/>
            <a:cxnLst/>
            <a:rect l="l" t="t" r="r" b="b"/>
            <a:pathLst>
              <a:path w="1129664" h="647700">
                <a:moveTo>
                  <a:pt x="161925" y="0"/>
                </a:moveTo>
                <a:lnTo>
                  <a:pt x="0" y="0"/>
                </a:lnTo>
                <a:lnTo>
                  <a:pt x="192" y="12497"/>
                </a:lnTo>
                <a:lnTo>
                  <a:pt x="9162" y="85393"/>
                </a:lnTo>
                <a:lnTo>
                  <a:pt x="29980" y="154125"/>
                </a:lnTo>
                <a:lnTo>
                  <a:pt x="62018" y="219913"/>
                </a:lnTo>
                <a:lnTo>
                  <a:pt x="104590" y="282396"/>
                </a:lnTo>
                <a:lnTo>
                  <a:pt x="129611" y="312284"/>
                </a:lnTo>
                <a:lnTo>
                  <a:pt x="157007" y="341209"/>
                </a:lnTo>
                <a:lnTo>
                  <a:pt x="186694" y="369126"/>
                </a:lnTo>
                <a:lnTo>
                  <a:pt x="218585" y="395990"/>
                </a:lnTo>
                <a:lnTo>
                  <a:pt x="252594" y="421754"/>
                </a:lnTo>
                <a:lnTo>
                  <a:pt x="288636" y="446374"/>
                </a:lnTo>
                <a:lnTo>
                  <a:pt x="326625" y="469803"/>
                </a:lnTo>
                <a:lnTo>
                  <a:pt x="366474" y="491998"/>
                </a:lnTo>
                <a:lnTo>
                  <a:pt x="408098" y="512911"/>
                </a:lnTo>
                <a:lnTo>
                  <a:pt x="451412" y="532498"/>
                </a:lnTo>
                <a:lnTo>
                  <a:pt x="496329" y="550714"/>
                </a:lnTo>
                <a:lnTo>
                  <a:pt x="542763" y="567512"/>
                </a:lnTo>
                <a:lnTo>
                  <a:pt x="590629" y="582848"/>
                </a:lnTo>
                <a:lnTo>
                  <a:pt x="639842" y="596675"/>
                </a:lnTo>
                <a:lnTo>
                  <a:pt x="690314" y="608950"/>
                </a:lnTo>
                <a:lnTo>
                  <a:pt x="741960" y="619625"/>
                </a:lnTo>
                <a:lnTo>
                  <a:pt x="794695" y="628656"/>
                </a:lnTo>
                <a:lnTo>
                  <a:pt x="848433" y="635998"/>
                </a:lnTo>
                <a:lnTo>
                  <a:pt x="903087" y="641604"/>
                </a:lnTo>
                <a:lnTo>
                  <a:pt x="958573" y="645430"/>
                </a:lnTo>
                <a:lnTo>
                  <a:pt x="1014803" y="647430"/>
                </a:lnTo>
                <a:lnTo>
                  <a:pt x="1071693" y="647558"/>
                </a:lnTo>
                <a:lnTo>
                  <a:pt x="1129157" y="645769"/>
                </a:lnTo>
                <a:lnTo>
                  <a:pt x="1069034" y="641825"/>
                </a:lnTo>
                <a:lnTo>
                  <a:pt x="1010027" y="635841"/>
                </a:lnTo>
                <a:lnTo>
                  <a:pt x="952225" y="627878"/>
                </a:lnTo>
                <a:lnTo>
                  <a:pt x="895719" y="617996"/>
                </a:lnTo>
                <a:lnTo>
                  <a:pt x="840599" y="606255"/>
                </a:lnTo>
                <a:lnTo>
                  <a:pt x="786956" y="592716"/>
                </a:lnTo>
                <a:lnTo>
                  <a:pt x="734881" y="577440"/>
                </a:lnTo>
                <a:lnTo>
                  <a:pt x="684463" y="560486"/>
                </a:lnTo>
                <a:lnTo>
                  <a:pt x="635794" y="541915"/>
                </a:lnTo>
                <a:lnTo>
                  <a:pt x="588964" y="521788"/>
                </a:lnTo>
                <a:lnTo>
                  <a:pt x="544064" y="500164"/>
                </a:lnTo>
                <a:lnTo>
                  <a:pt x="501183" y="477105"/>
                </a:lnTo>
                <a:lnTo>
                  <a:pt x="460414" y="452670"/>
                </a:lnTo>
                <a:lnTo>
                  <a:pt x="421845" y="426921"/>
                </a:lnTo>
                <a:lnTo>
                  <a:pt x="385567" y="399917"/>
                </a:lnTo>
                <a:lnTo>
                  <a:pt x="351672" y="371718"/>
                </a:lnTo>
                <a:lnTo>
                  <a:pt x="320249" y="342386"/>
                </a:lnTo>
                <a:lnTo>
                  <a:pt x="291389" y="311981"/>
                </a:lnTo>
                <a:lnTo>
                  <a:pt x="265183" y="280563"/>
                </a:lnTo>
                <a:lnTo>
                  <a:pt x="241721" y="248192"/>
                </a:lnTo>
                <a:lnTo>
                  <a:pt x="221094" y="214929"/>
                </a:lnTo>
                <a:lnTo>
                  <a:pt x="203391" y="180835"/>
                </a:lnTo>
                <a:lnTo>
                  <a:pt x="177124" y="110392"/>
                </a:lnTo>
                <a:lnTo>
                  <a:pt x="163644" y="37347"/>
                </a:lnTo>
                <a:lnTo>
                  <a:pt x="161925" y="0"/>
                </a:lnTo>
                <a:close/>
              </a:path>
            </a:pathLst>
          </a:custGeom>
          <a:solidFill>
            <a:srgbClr val="908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10176" y="4160621"/>
            <a:ext cx="3907154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5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Link </a:t>
            </a:r>
            <a:r>
              <a:rPr sz="1600" spc="-254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URL  </a:t>
            </a:r>
            <a:r>
              <a:rPr sz="1600" spc="-15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: </a:t>
            </a:r>
            <a:r>
              <a:rPr sz="1600" spc="-90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WIZwiki-W7500 </a:t>
            </a:r>
            <a:r>
              <a:rPr sz="1600" spc="-75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Technical</a:t>
            </a:r>
            <a:r>
              <a:rPr sz="1600" spc="40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 </a:t>
            </a:r>
            <a:r>
              <a:rPr sz="1600" spc="-90" dirty="0">
                <a:solidFill>
                  <a:srgbClr val="FF5050"/>
                </a:solidFill>
                <a:latin typeface="Arial"/>
                <a:cs typeface="Arial"/>
                <a:hlinkClick r:id="rId4"/>
              </a:rPr>
              <a:t>Reference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676400" y="1776222"/>
            <a:ext cx="6553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Let’s develop the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IoT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Device! </a:t>
            </a:r>
            <a:r>
              <a:rPr kumimoji="0" lang="en-US" sz="3200" b="0" i="0" u="none" strike="noStrike" kern="0" cap="none" spc="-2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#2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lgun Gothic"/>
              <a:ea typeface="+mj-ea"/>
              <a:cs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147876" y="1836063"/>
            <a:ext cx="761512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dirty="0"/>
              <a:t>Receive Network Information with Web page</a:t>
            </a:r>
            <a:endParaRPr sz="2800" spc="-740" dirty="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3544" y="2561589"/>
            <a:ext cx="221742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95" dirty="0">
                <a:latin typeface="Arial"/>
                <a:cs typeface="Arial"/>
              </a:rPr>
              <a:t>Web </a:t>
            </a:r>
            <a:r>
              <a:rPr sz="2400" spc="-120" dirty="0">
                <a:latin typeface="Arial"/>
                <a:cs typeface="Arial"/>
              </a:rPr>
              <a:t>Server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(GET)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363" y="1662683"/>
            <a:ext cx="7092696" cy="263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85144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300" algn="l"/>
              </a:tabLst>
            </a:pPr>
            <a:r>
              <a:rPr sz="2000" spc="10" dirty="0">
                <a:latin typeface="Arial"/>
                <a:cs typeface="Arial"/>
              </a:rPr>
              <a:t>3)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(net_info.html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page)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8125" y="2751582"/>
            <a:ext cx="829310" cy="140335"/>
          </a:xfrm>
          <a:custGeom>
            <a:avLst/>
            <a:gdLst/>
            <a:ahLst/>
            <a:cxnLst/>
            <a:rect l="l" t="t" r="r" b="b"/>
            <a:pathLst>
              <a:path w="829310" h="140335">
                <a:moveTo>
                  <a:pt x="0" y="140207"/>
                </a:moveTo>
                <a:lnTo>
                  <a:pt x="829056" y="140207"/>
                </a:lnTo>
                <a:lnTo>
                  <a:pt x="82905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47109" y="2500122"/>
            <a:ext cx="2051685" cy="257763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279400">
              <a:lnSpc>
                <a:spcPct val="100000"/>
              </a:lnSpc>
              <a:spcBef>
                <a:spcPts val="90"/>
              </a:spcBef>
            </a:pP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Call </a:t>
            </a:r>
            <a:r>
              <a:rPr sz="1600" spc="-15" dirty="0">
                <a:solidFill>
                  <a:srgbClr val="E4675D"/>
                </a:solidFill>
                <a:latin typeface="Arial"/>
                <a:cs typeface="Arial"/>
              </a:rPr>
              <a:t>net_info.html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37182" y="2650998"/>
            <a:ext cx="1710055" cy="170180"/>
          </a:xfrm>
          <a:custGeom>
            <a:avLst/>
            <a:gdLst/>
            <a:ahLst/>
            <a:cxnLst/>
            <a:rect l="l" t="t" r="r" b="b"/>
            <a:pathLst>
              <a:path w="1710054" h="170180">
                <a:moveTo>
                  <a:pt x="0" y="169671"/>
                </a:moveTo>
                <a:lnTo>
                  <a:pt x="1709928" y="0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868" y="1780032"/>
            <a:ext cx="5039867" cy="2592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83620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2125" algn="l"/>
              </a:tabLst>
            </a:pPr>
            <a:r>
              <a:rPr sz="2000" spc="-5" dirty="0">
                <a:latin typeface="Arial"/>
                <a:cs typeface="Arial"/>
              </a:rPr>
              <a:t>5)	</a:t>
            </a:r>
            <a:r>
              <a:rPr lang="en-US" sz="2000" dirty="0">
                <a:latin typeface="Arial"/>
                <a:cs typeface="Arial"/>
              </a:rPr>
              <a:t> Web server operation process description</a:t>
            </a:r>
            <a:r>
              <a:rPr sz="2000" spc="-90" dirty="0">
                <a:latin typeface="Malgun Gothic"/>
                <a:cs typeface="Malgun Gothic"/>
              </a:rPr>
              <a:t>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(net_info.html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page)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1289" y="2573273"/>
            <a:ext cx="2861311" cy="543739"/>
          </a:xfrm>
          <a:prstGeom prst="rect">
            <a:avLst/>
          </a:prstGeom>
          <a:solidFill>
            <a:srgbClr val="000000"/>
          </a:solidFill>
          <a:ln w="19811">
            <a:solidFill>
              <a:srgbClr val="30859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323850" marR="317500" indent="193040" algn="ctr">
              <a:spcBef>
                <a:spcPts val="400"/>
              </a:spcBef>
            </a:pP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When Page is visited, call </a:t>
            </a:r>
            <a:r>
              <a:rPr lang="en-US" sz="1600" dirty="0" err="1">
                <a:solidFill>
                  <a:srgbClr val="F9C090"/>
                </a:solidFill>
                <a:latin typeface="Arial"/>
                <a:cs typeface="Arial"/>
              </a:rPr>
              <a:t>getNetinfo</a:t>
            </a:r>
            <a:r>
              <a:rPr lang="en-US" sz="1600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endParaRPr lang="en-US" sz="1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586483"/>
            <a:ext cx="7696200" cy="150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84382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6)	</a:t>
            </a:r>
            <a:r>
              <a:rPr lang="en-US" sz="2000" dirty="0">
                <a:latin typeface="Arial"/>
                <a:cs typeface="Arial"/>
              </a:rPr>
              <a:t> Web server operation process description</a:t>
            </a:r>
            <a:r>
              <a:rPr lang="en-US" sz="2000" spc="-90" dirty="0">
                <a:latin typeface="Malgun Gothic"/>
                <a:cs typeface="Malgun Gothic"/>
              </a:rPr>
              <a:t>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(net_info.html</a:t>
            </a:r>
            <a:r>
              <a:rPr sz="2000" spc="-40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2426" y="1587246"/>
            <a:ext cx="2052955" cy="543739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1600" spc="-145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1600" spc="-145" dirty="0">
                <a:solidFill>
                  <a:srgbClr val="FFFFFF"/>
                </a:solidFill>
                <a:latin typeface="Arial"/>
                <a:cs typeface="Arial"/>
              </a:rPr>
              <a:t>Page </a:t>
            </a:r>
            <a:r>
              <a:rPr lang="en-US" sz="1600" spc="-145" dirty="0">
                <a:solidFill>
                  <a:srgbClr val="FFFFFF"/>
                </a:solidFill>
                <a:latin typeface="Arial"/>
                <a:cs typeface="Arial"/>
              </a:rPr>
              <a:t>is visited</a:t>
            </a:r>
            <a:r>
              <a:rPr lang="en-US" sz="1600" spc="-320" dirty="0">
                <a:solidFill>
                  <a:srgbClr val="FFFFFF"/>
                </a:solidFill>
                <a:latin typeface="Malgun Gothic"/>
                <a:cs typeface="Malgun Gothic"/>
              </a:rPr>
              <a:t>,</a:t>
            </a:r>
            <a:r>
              <a:rPr lang="en-US" sz="1600" dirty="0">
                <a:latin typeface="Malgun Gothic"/>
                <a:cs typeface="Malgun Gothic"/>
              </a:rPr>
              <a:t> </a:t>
            </a:r>
            <a:br>
              <a:rPr lang="en-US" sz="1600" dirty="0">
                <a:latin typeface="Malgun Gothic"/>
                <a:cs typeface="Malgun Gothic"/>
              </a:rPr>
            </a:br>
            <a:r>
              <a:rPr lang="en-US" sz="1600" dirty="0">
                <a:solidFill>
                  <a:schemeClr val="bg1"/>
                </a:solidFill>
                <a:latin typeface="Malgun Gothic"/>
                <a:cs typeface="Malgun Gothic"/>
              </a:rPr>
              <a:t>call </a:t>
            </a:r>
            <a:r>
              <a:rPr sz="1600" spc="-5" dirty="0" err="1">
                <a:solidFill>
                  <a:srgbClr val="F9C090"/>
                </a:solidFill>
                <a:latin typeface="Arial"/>
                <a:cs typeface="Arial"/>
              </a:rPr>
              <a:t>getNetinfo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()</a:t>
            </a:r>
            <a:r>
              <a:rPr sz="1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5661" y="1564386"/>
            <a:ext cx="1739264" cy="175260"/>
          </a:xfrm>
          <a:custGeom>
            <a:avLst/>
            <a:gdLst/>
            <a:ahLst/>
            <a:cxnLst/>
            <a:rect l="l" t="t" r="r" b="b"/>
            <a:pathLst>
              <a:path w="1739264" h="175260">
                <a:moveTo>
                  <a:pt x="0" y="175260"/>
                </a:moveTo>
                <a:lnTo>
                  <a:pt x="1738883" y="175260"/>
                </a:lnTo>
                <a:lnTo>
                  <a:pt x="1738883" y="0"/>
                </a:lnTo>
                <a:lnTo>
                  <a:pt x="0" y="0"/>
                </a:lnTo>
                <a:lnTo>
                  <a:pt x="0" y="17526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4545" y="1652777"/>
            <a:ext cx="2088514" cy="248285"/>
          </a:xfrm>
          <a:custGeom>
            <a:avLst/>
            <a:gdLst/>
            <a:ahLst/>
            <a:cxnLst/>
            <a:rect l="l" t="t" r="r" b="b"/>
            <a:pathLst>
              <a:path w="2088514" h="248285">
                <a:moveTo>
                  <a:pt x="0" y="0"/>
                </a:moveTo>
                <a:lnTo>
                  <a:pt x="2088261" y="247904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4400" y="361950"/>
            <a:ext cx="73914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/>
              <a:t>Un</a:t>
            </a:r>
            <a:r>
              <a:rPr sz="3600" dirty="0">
                <a:solidFill>
                  <a:srgbClr val="FF0000"/>
                </a:solidFill>
              </a:rPr>
              <a:t>attack</a:t>
            </a:r>
            <a:r>
              <a:rPr sz="3600" dirty="0"/>
              <a:t>able Hardwire TCP/IP Chip</a:t>
            </a:r>
          </a:p>
        </p:txBody>
      </p:sp>
      <p:sp>
        <p:nvSpPr>
          <p:cNvPr id="6" name="object 6"/>
          <p:cNvSpPr/>
          <p:nvPr/>
        </p:nvSpPr>
        <p:spPr>
          <a:xfrm>
            <a:off x="4619244" y="1078991"/>
            <a:ext cx="4250436" cy="1921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072" y="2395727"/>
            <a:ext cx="4250436" cy="2447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4964" y="2800350"/>
            <a:ext cx="4204716" cy="2097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9760" y="1275588"/>
            <a:ext cx="1136903" cy="1043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2709" y="3181350"/>
            <a:ext cx="693420" cy="102235"/>
          </a:xfrm>
          <a:custGeom>
            <a:avLst/>
            <a:gdLst/>
            <a:ahLst/>
            <a:cxnLst/>
            <a:rect l="l" t="t" r="r" b="b"/>
            <a:pathLst>
              <a:path w="693420" h="102235">
                <a:moveTo>
                  <a:pt x="0" y="102107"/>
                </a:moveTo>
                <a:lnTo>
                  <a:pt x="693419" y="102107"/>
                </a:lnTo>
                <a:lnTo>
                  <a:pt x="693419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2709" y="3181350"/>
            <a:ext cx="693420" cy="102235"/>
          </a:xfrm>
          <a:custGeom>
            <a:avLst/>
            <a:gdLst/>
            <a:ahLst/>
            <a:cxnLst/>
            <a:rect l="l" t="t" r="r" b="b"/>
            <a:pathLst>
              <a:path w="693420" h="102235">
                <a:moveTo>
                  <a:pt x="0" y="102107"/>
                </a:moveTo>
                <a:lnTo>
                  <a:pt x="693419" y="102107"/>
                </a:lnTo>
                <a:lnTo>
                  <a:pt x="693419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68617" y="4325873"/>
            <a:ext cx="693420" cy="102235"/>
          </a:xfrm>
          <a:custGeom>
            <a:avLst/>
            <a:gdLst/>
            <a:ahLst/>
            <a:cxnLst/>
            <a:rect l="l" t="t" r="r" b="b"/>
            <a:pathLst>
              <a:path w="693420" h="102235">
                <a:moveTo>
                  <a:pt x="0" y="102107"/>
                </a:moveTo>
                <a:lnTo>
                  <a:pt x="693419" y="102107"/>
                </a:lnTo>
                <a:lnTo>
                  <a:pt x="693419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8617" y="4325873"/>
            <a:ext cx="693420" cy="102235"/>
          </a:xfrm>
          <a:custGeom>
            <a:avLst/>
            <a:gdLst/>
            <a:ahLst/>
            <a:cxnLst/>
            <a:rect l="l" t="t" r="r" b="b"/>
            <a:pathLst>
              <a:path w="693420" h="102235">
                <a:moveTo>
                  <a:pt x="0" y="102107"/>
                </a:moveTo>
                <a:lnTo>
                  <a:pt x="693419" y="102107"/>
                </a:lnTo>
                <a:lnTo>
                  <a:pt x="693419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607819"/>
            <a:ext cx="7159752" cy="2473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91240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8315" algn="l"/>
              </a:tabLst>
            </a:pPr>
            <a:r>
              <a:rPr sz="2000" spc="-10" dirty="0">
                <a:latin typeface="Arial"/>
                <a:cs typeface="Arial"/>
              </a:rPr>
              <a:t>7)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(net_info.html</a:t>
            </a:r>
            <a:r>
              <a:rPr sz="2000" spc="-38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2090" y="3292602"/>
            <a:ext cx="2304415" cy="253274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55"/>
              </a:spcBef>
            </a:pPr>
            <a:r>
              <a:rPr lang="en-US" sz="1600" spc="-20" dirty="0">
                <a:solidFill>
                  <a:schemeClr val="bg1"/>
                </a:solidFill>
                <a:latin typeface="Arial"/>
                <a:cs typeface="Arial"/>
              </a:rPr>
              <a:t>Send</a:t>
            </a:r>
            <a:r>
              <a:rPr lang="en-US" sz="1600" spc="-20" dirty="0">
                <a:solidFill>
                  <a:srgbClr val="E4675D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E4675D"/>
                </a:solidFill>
                <a:latin typeface="Arial"/>
                <a:cs typeface="Arial"/>
              </a:rPr>
              <a:t>get_netinfo.cgi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92246" y="3042666"/>
            <a:ext cx="1152525" cy="178435"/>
          </a:xfrm>
          <a:custGeom>
            <a:avLst/>
            <a:gdLst/>
            <a:ahLst/>
            <a:cxnLst/>
            <a:rect l="l" t="t" r="r" b="b"/>
            <a:pathLst>
              <a:path w="1152525" h="178435">
                <a:moveTo>
                  <a:pt x="0" y="178307"/>
                </a:moveTo>
                <a:lnTo>
                  <a:pt x="1152144" y="178307"/>
                </a:lnTo>
                <a:lnTo>
                  <a:pt x="1152144" y="0"/>
                </a:lnTo>
                <a:lnTo>
                  <a:pt x="0" y="0"/>
                </a:lnTo>
                <a:lnTo>
                  <a:pt x="0" y="17830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4390" y="3131057"/>
            <a:ext cx="648335" cy="307975"/>
          </a:xfrm>
          <a:custGeom>
            <a:avLst/>
            <a:gdLst/>
            <a:ahLst/>
            <a:cxnLst/>
            <a:rect l="l" t="t" r="r" b="b"/>
            <a:pathLst>
              <a:path w="648335" h="307975">
                <a:moveTo>
                  <a:pt x="0" y="0"/>
                </a:moveTo>
                <a:lnTo>
                  <a:pt x="648081" y="307975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2401" y="2609850"/>
            <a:ext cx="1728470" cy="178435"/>
          </a:xfrm>
          <a:custGeom>
            <a:avLst/>
            <a:gdLst/>
            <a:ahLst/>
            <a:cxnLst/>
            <a:rect l="l" t="t" r="r" b="b"/>
            <a:pathLst>
              <a:path w="1728470" h="178435">
                <a:moveTo>
                  <a:pt x="0" y="178307"/>
                </a:moveTo>
                <a:lnTo>
                  <a:pt x="1728216" y="178307"/>
                </a:lnTo>
                <a:lnTo>
                  <a:pt x="1728216" y="0"/>
                </a:lnTo>
                <a:lnTo>
                  <a:pt x="0" y="0"/>
                </a:lnTo>
                <a:lnTo>
                  <a:pt x="0" y="17830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0038" y="3438905"/>
            <a:ext cx="396240" cy="242570"/>
          </a:xfrm>
          <a:custGeom>
            <a:avLst/>
            <a:gdLst/>
            <a:ahLst/>
            <a:cxnLst/>
            <a:rect l="l" t="t" r="r" b="b"/>
            <a:pathLst>
              <a:path w="396239" h="242570">
                <a:moveTo>
                  <a:pt x="0" y="121158"/>
                </a:moveTo>
                <a:lnTo>
                  <a:pt x="27036" y="60000"/>
                </a:lnTo>
                <a:lnTo>
                  <a:pt x="58007" y="35480"/>
                </a:lnTo>
                <a:lnTo>
                  <a:pt x="98100" y="16538"/>
                </a:lnTo>
                <a:lnTo>
                  <a:pt x="145432" y="4326"/>
                </a:lnTo>
                <a:lnTo>
                  <a:pt x="198119" y="0"/>
                </a:lnTo>
                <a:lnTo>
                  <a:pt x="250807" y="4326"/>
                </a:lnTo>
                <a:lnTo>
                  <a:pt x="298139" y="16538"/>
                </a:lnTo>
                <a:lnTo>
                  <a:pt x="338232" y="35480"/>
                </a:lnTo>
                <a:lnTo>
                  <a:pt x="369203" y="60000"/>
                </a:lnTo>
                <a:lnTo>
                  <a:pt x="396239" y="121158"/>
                </a:lnTo>
                <a:lnTo>
                  <a:pt x="389166" y="153371"/>
                </a:lnTo>
                <a:lnTo>
                  <a:pt x="338232" y="206835"/>
                </a:lnTo>
                <a:lnTo>
                  <a:pt x="298139" y="225777"/>
                </a:lnTo>
                <a:lnTo>
                  <a:pt x="250807" y="237989"/>
                </a:lnTo>
                <a:lnTo>
                  <a:pt x="198119" y="242316"/>
                </a:lnTo>
                <a:lnTo>
                  <a:pt x="145432" y="237989"/>
                </a:lnTo>
                <a:lnTo>
                  <a:pt x="98100" y="225777"/>
                </a:lnTo>
                <a:lnTo>
                  <a:pt x="58007" y="206835"/>
                </a:lnTo>
                <a:lnTo>
                  <a:pt x="27036" y="182315"/>
                </a:lnTo>
                <a:lnTo>
                  <a:pt x="0" y="121158"/>
                </a:lnTo>
                <a:close/>
              </a:path>
            </a:pathLst>
          </a:custGeom>
          <a:ln w="25908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" y="1866645"/>
            <a:ext cx="8540496" cy="18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14159" y="370331"/>
            <a:ext cx="2003425" cy="74231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685"/>
              </a:spcBef>
            </a:pPr>
            <a:r>
              <a:rPr sz="2400" spc="-105" dirty="0">
                <a:latin typeface="Arial"/>
                <a:cs typeface="Arial"/>
              </a:rPr>
              <a:t>bed </a:t>
            </a:r>
            <a:r>
              <a:rPr sz="2400" spc="-295" dirty="0">
                <a:latin typeface="Arial"/>
                <a:cs typeface="Arial"/>
              </a:rPr>
              <a:t>Web</a:t>
            </a:r>
            <a:r>
              <a:rPr sz="2400" spc="-114" dirty="0">
                <a:latin typeface="Arial"/>
                <a:cs typeface="Arial"/>
              </a:rPr>
              <a:t> </a:t>
            </a:r>
            <a:r>
              <a:rPr sz="2400" spc="-190" dirty="0">
                <a:latin typeface="Arial"/>
                <a:cs typeface="Arial"/>
              </a:rPr>
              <a:t>Compi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512" y="1162684"/>
            <a:ext cx="904788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8)	</a:t>
            </a:r>
            <a:r>
              <a:rPr lang="en-US" sz="2000" dirty="0">
                <a:latin typeface="Arial"/>
                <a:cs typeface="Arial"/>
              </a:rPr>
              <a:t> Web server operation process description</a:t>
            </a:r>
            <a:r>
              <a:rPr sz="2000" spc="-90" dirty="0">
                <a:latin typeface="Malgun Gothic"/>
                <a:cs typeface="Malgun Gothic"/>
              </a:rPr>
              <a:t> </a:t>
            </a:r>
            <a:r>
              <a:rPr lang="en-US" sz="2000" spc="360" dirty="0">
                <a:latin typeface="Arial"/>
                <a:cs typeface="Arial"/>
              </a:rPr>
              <a:t>–</a:t>
            </a:r>
            <a:r>
              <a:rPr sz="2000" spc="360" dirty="0">
                <a:latin typeface="Arial"/>
                <a:cs typeface="Arial"/>
              </a:rPr>
              <a:t> </a:t>
            </a:r>
            <a:endParaRPr lang="en-US" sz="2000" spc="36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lang="en-US" sz="2000" spc="360" dirty="0">
                <a:latin typeface="Arial"/>
                <a:cs typeface="Arial"/>
              </a:rPr>
              <a:t>	</a:t>
            </a:r>
            <a:r>
              <a:rPr sz="2000" spc="-60" dirty="0">
                <a:latin typeface="Arial"/>
                <a:cs typeface="Arial"/>
              </a:rPr>
              <a:t>(mbed </a:t>
            </a:r>
            <a:r>
              <a:rPr sz="2000" spc="-114" dirty="0">
                <a:latin typeface="Arial"/>
                <a:cs typeface="Arial"/>
              </a:rPr>
              <a:t>code </a:t>
            </a:r>
            <a:r>
              <a:rPr sz="2000" spc="-15" dirty="0">
                <a:latin typeface="Arial"/>
                <a:cs typeface="Arial"/>
              </a:rPr>
              <a:t>: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httpServer/Handler/FsHandler.cpp)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1824735"/>
            <a:ext cx="1080770" cy="227329"/>
          </a:xfrm>
          <a:custGeom>
            <a:avLst/>
            <a:gdLst/>
            <a:ahLst/>
            <a:cxnLst/>
            <a:rect l="l" t="t" r="r" b="b"/>
            <a:pathLst>
              <a:path w="1080770" h="227330">
                <a:moveTo>
                  <a:pt x="0" y="227076"/>
                </a:moveTo>
                <a:lnTo>
                  <a:pt x="1080516" y="227076"/>
                </a:lnTo>
                <a:lnTo>
                  <a:pt x="1080516" y="0"/>
                </a:lnTo>
                <a:lnTo>
                  <a:pt x="0" y="0"/>
                </a:lnTo>
                <a:lnTo>
                  <a:pt x="0" y="227076"/>
                </a:lnTo>
                <a:close/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53761" y="2032000"/>
            <a:ext cx="3147060" cy="514243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22555">
              <a:spcBef>
                <a:spcPts val="170"/>
              </a:spcBef>
            </a:pPr>
            <a:r>
              <a:rPr lang="en-US" sz="1600" spc="-40" dirty="0">
                <a:solidFill>
                  <a:schemeClr val="bg1"/>
                </a:solidFill>
                <a:latin typeface="Arial"/>
                <a:cs typeface="Arial"/>
              </a:rPr>
              <a:t>When it’s </a:t>
            </a:r>
            <a:r>
              <a:rPr sz="1600" spc="-40" dirty="0">
                <a:solidFill>
                  <a:srgbClr val="E4675D"/>
                </a:solidFill>
                <a:latin typeface="Arial"/>
                <a:cs typeface="Arial"/>
              </a:rPr>
              <a:t>get_netinfo.cgi</a:t>
            </a:r>
            <a:r>
              <a:rPr lang="en-US" sz="1600" spc="-40" dirty="0">
                <a:solidFill>
                  <a:srgbClr val="FFFFFF"/>
                </a:solidFill>
                <a:latin typeface="Malgun Gothic"/>
                <a:cs typeface="Malgun Gothic"/>
              </a:rPr>
              <a:t>,</a:t>
            </a:r>
            <a:r>
              <a:rPr sz="1600" spc="-3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lang="en-US" altLang="ko-KR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execute code Execution below</a:t>
            </a:r>
            <a:endParaRPr sz="1600" spc="-15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72078" y="2193544"/>
            <a:ext cx="1281430" cy="386080"/>
          </a:xfrm>
          <a:custGeom>
            <a:avLst/>
            <a:gdLst/>
            <a:ahLst/>
            <a:cxnLst/>
            <a:rect l="l" t="t" r="r" b="b"/>
            <a:pathLst>
              <a:path w="1281429" h="386080">
                <a:moveTo>
                  <a:pt x="0" y="385953"/>
                </a:moveTo>
                <a:lnTo>
                  <a:pt x="1281430" y="0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60954" y="2579116"/>
            <a:ext cx="1224280" cy="196850"/>
          </a:xfrm>
          <a:custGeom>
            <a:avLst/>
            <a:gdLst/>
            <a:ahLst/>
            <a:cxnLst/>
            <a:rect l="l" t="t" r="r" b="b"/>
            <a:pathLst>
              <a:path w="1224279" h="196850">
                <a:moveTo>
                  <a:pt x="0" y="196595"/>
                </a:moveTo>
                <a:lnTo>
                  <a:pt x="1223771" y="196595"/>
                </a:lnTo>
                <a:lnTo>
                  <a:pt x="1223771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53760" y="4127500"/>
            <a:ext cx="3047239" cy="804065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en-US" sz="1600" spc="-55" dirty="0">
                <a:solidFill>
                  <a:schemeClr val="bg1"/>
                </a:solidFill>
                <a:latin typeface="Arial"/>
                <a:cs typeface="Arial"/>
              </a:rPr>
              <a:t>Request </a:t>
            </a:r>
            <a:r>
              <a:rPr lang="en-US" sz="1600" spc="-55" dirty="0" err="1">
                <a:solidFill>
                  <a:srgbClr val="E4675D"/>
                </a:solidFill>
                <a:latin typeface="Arial"/>
                <a:cs typeface="Arial"/>
              </a:rPr>
              <a:t>NetinfoCallback</a:t>
            </a:r>
            <a:r>
              <a:rPr lang="en-US" sz="1600" spc="-55" dirty="0">
                <a:solidFill>
                  <a:srgbClr val="E4675D"/>
                </a:solidFill>
                <a:latin typeface="Arial"/>
                <a:cs typeface="Arial"/>
              </a:rPr>
              <a:t> </a:t>
            </a:r>
            <a:r>
              <a:rPr lang="en-US" sz="1600" spc="-434" dirty="0">
                <a:solidFill>
                  <a:srgbClr val="FFFFFF"/>
                </a:solidFill>
                <a:latin typeface="Malgun Gothic"/>
                <a:cs typeface="Malgun Gothic"/>
              </a:rPr>
              <a:t>f</a:t>
            </a: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unction with including information of </a:t>
            </a:r>
            <a:r>
              <a:rPr lang="en-US" sz="1600" spc="-75" dirty="0" err="1">
                <a:solidFill>
                  <a:srgbClr val="E4675D"/>
                </a:solidFill>
                <a:latin typeface="Arial"/>
                <a:cs typeface="Arial"/>
              </a:rPr>
              <a:t>mac</a:t>
            </a:r>
            <a:r>
              <a:rPr lang="en-US" sz="1600" spc="-75" dirty="0">
                <a:solidFill>
                  <a:srgbClr val="E4675D"/>
                </a:solidFill>
                <a:latin typeface="Arial"/>
                <a:cs typeface="Arial"/>
              </a:rPr>
              <a:t>, </a:t>
            </a:r>
            <a:r>
              <a:rPr lang="en-US" sz="1600" spc="-10" dirty="0" err="1">
                <a:solidFill>
                  <a:srgbClr val="E4675D"/>
                </a:solidFill>
                <a:latin typeface="Arial"/>
                <a:cs typeface="Arial"/>
              </a:rPr>
              <a:t>ip</a:t>
            </a:r>
            <a:r>
              <a:rPr lang="en-US" sz="1600" spc="-10" dirty="0">
                <a:solidFill>
                  <a:srgbClr val="E4675D"/>
                </a:solidFill>
                <a:latin typeface="Arial"/>
                <a:cs typeface="Arial"/>
              </a:rPr>
              <a:t>, </a:t>
            </a:r>
            <a:r>
              <a:rPr lang="en-US" sz="1600" spc="-95" dirty="0" err="1">
                <a:solidFill>
                  <a:srgbClr val="E4675D"/>
                </a:solidFill>
                <a:latin typeface="Arial"/>
                <a:cs typeface="Arial"/>
              </a:rPr>
              <a:t>sn</a:t>
            </a:r>
            <a:r>
              <a:rPr lang="en-US" sz="1600" spc="-95" dirty="0">
                <a:solidFill>
                  <a:srgbClr val="E4675D"/>
                </a:solidFill>
                <a:latin typeface="Arial"/>
                <a:cs typeface="Arial"/>
              </a:rPr>
              <a:t>, </a:t>
            </a:r>
            <a:r>
              <a:rPr lang="en-US" sz="1600" spc="-220" dirty="0" err="1">
                <a:solidFill>
                  <a:srgbClr val="E4675D"/>
                </a:solidFill>
                <a:latin typeface="Arial"/>
                <a:cs typeface="Arial"/>
              </a:rPr>
              <a:t>gw</a:t>
            </a:r>
            <a:r>
              <a:rPr lang="en-US" sz="1600" spc="-220" dirty="0">
                <a:solidFill>
                  <a:srgbClr val="E4675D"/>
                </a:solidFill>
                <a:latin typeface="Arial"/>
                <a:cs typeface="Arial"/>
              </a:rPr>
              <a:t> a</a:t>
            </a: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  </a:t>
            </a:r>
            <a:endParaRPr sz="1600" spc="-15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 rot="570234">
            <a:off x="4977931" y="3520534"/>
            <a:ext cx="1381557" cy="506159"/>
          </a:xfrm>
          <a:custGeom>
            <a:avLst/>
            <a:gdLst/>
            <a:ahLst/>
            <a:cxnLst/>
            <a:rect l="l" t="t" r="r" b="b"/>
            <a:pathLst>
              <a:path w="1306829" h="481964">
                <a:moveTo>
                  <a:pt x="0" y="0"/>
                </a:moveTo>
                <a:lnTo>
                  <a:pt x="1306830" y="481482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6330" y="2800350"/>
            <a:ext cx="7848600" cy="609601"/>
          </a:xfrm>
          <a:custGeom>
            <a:avLst/>
            <a:gdLst/>
            <a:ahLst/>
            <a:cxnLst/>
            <a:rect l="l" t="t" r="r" b="b"/>
            <a:pathLst>
              <a:path w="7848600" h="643254">
                <a:moveTo>
                  <a:pt x="0" y="643127"/>
                </a:moveTo>
                <a:lnTo>
                  <a:pt x="7848600" y="643127"/>
                </a:lnTo>
                <a:lnTo>
                  <a:pt x="7848600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  <p:sp>
        <p:nvSpPr>
          <p:cNvPr id="10" name="object 10"/>
          <p:cNvSpPr/>
          <p:nvPr/>
        </p:nvSpPr>
        <p:spPr>
          <a:xfrm>
            <a:off x="6614159" y="370331"/>
            <a:ext cx="1990344" cy="742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607819"/>
            <a:ext cx="7159752" cy="2473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85906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9)	</a:t>
            </a:r>
            <a:r>
              <a:rPr lang="en-US" sz="2000" dirty="0">
                <a:latin typeface="Arial"/>
                <a:cs typeface="Arial"/>
              </a:rPr>
              <a:t> Web server operation process description</a:t>
            </a:r>
            <a:r>
              <a:rPr lang="en-US" sz="2000" spc="-90" dirty="0">
                <a:latin typeface="Malgun Gothic"/>
                <a:cs typeface="Malgun Gothic"/>
              </a:rPr>
              <a:t>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(net_info.html</a:t>
            </a:r>
            <a:r>
              <a:rPr sz="2000" spc="-40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3000" y="1719833"/>
            <a:ext cx="2788285" cy="253274"/>
          </a:xfrm>
          <a:prstGeom prst="rect">
            <a:avLst/>
          </a:prstGeom>
          <a:solidFill>
            <a:srgbClr val="000000"/>
          </a:solidFill>
          <a:ln w="19811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55"/>
              </a:spcBef>
            </a:pP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Save the </a:t>
            </a:r>
            <a:r>
              <a:rPr lang="en-US" sz="1600" spc="-95" dirty="0" err="1">
                <a:solidFill>
                  <a:srgbClr val="F9C090"/>
                </a:solidFill>
                <a:latin typeface="Arial"/>
                <a:cs typeface="Arial"/>
              </a:rPr>
              <a:t>mac</a:t>
            </a:r>
            <a:r>
              <a:rPr lang="en-US" sz="1600" spc="-95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lang="en-US" sz="1600" spc="-95" dirty="0">
                <a:solidFill>
                  <a:schemeClr val="bg1"/>
                </a:solidFill>
                <a:latin typeface="Arial"/>
                <a:cs typeface="Arial"/>
              </a:rPr>
              <a:t>value to </a:t>
            </a:r>
            <a:r>
              <a:rPr lang="en-US" sz="16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spc="-5" dirty="0" err="1">
                <a:solidFill>
                  <a:srgbClr val="E4675D"/>
                </a:solidFill>
                <a:latin typeface="Arial"/>
                <a:cs typeface="Arial"/>
              </a:rPr>
              <a:t>txtmac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5970" y="1773173"/>
            <a:ext cx="1655445" cy="144780"/>
          </a:xfrm>
          <a:custGeom>
            <a:avLst/>
            <a:gdLst/>
            <a:ahLst/>
            <a:cxnLst/>
            <a:rect l="l" t="t" r="r" b="b"/>
            <a:pathLst>
              <a:path w="1655445" h="144780">
                <a:moveTo>
                  <a:pt x="0" y="144780"/>
                </a:moveTo>
                <a:lnTo>
                  <a:pt x="1655063" y="144780"/>
                </a:lnTo>
                <a:lnTo>
                  <a:pt x="1655063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1035" y="1844801"/>
            <a:ext cx="1251965" cy="45719"/>
          </a:xfrm>
          <a:custGeom>
            <a:avLst/>
            <a:gdLst/>
            <a:ahLst/>
            <a:cxnLst/>
            <a:rect l="l" t="t" r="r" b="b"/>
            <a:pathLst>
              <a:path w="1735454" h="22225">
                <a:moveTo>
                  <a:pt x="0" y="0"/>
                </a:moveTo>
                <a:lnTo>
                  <a:pt x="1735327" y="21844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64029" y="1607058"/>
            <a:ext cx="1937385" cy="166370"/>
          </a:xfrm>
          <a:custGeom>
            <a:avLst/>
            <a:gdLst/>
            <a:ahLst/>
            <a:cxnLst/>
            <a:rect l="l" t="t" r="r" b="b"/>
            <a:pathLst>
              <a:path w="1937385" h="166369">
                <a:moveTo>
                  <a:pt x="0" y="166115"/>
                </a:moveTo>
                <a:lnTo>
                  <a:pt x="1937004" y="166115"/>
                </a:lnTo>
                <a:lnTo>
                  <a:pt x="1937004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586483"/>
            <a:ext cx="7696200" cy="150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85906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820" algn="l"/>
              </a:tabLst>
            </a:pPr>
            <a:r>
              <a:rPr sz="2000" spc="-110" dirty="0">
                <a:latin typeface="Arial"/>
                <a:cs typeface="Arial"/>
              </a:rPr>
              <a:t>10)	</a:t>
            </a:r>
            <a:r>
              <a:rPr lang="en-US" sz="2000" dirty="0">
                <a:latin typeface="Arial"/>
                <a:cs typeface="Arial"/>
              </a:rPr>
              <a:t> Web server operation process description</a:t>
            </a:r>
            <a:r>
              <a:rPr lang="en-US" sz="2000" spc="-90" dirty="0">
                <a:latin typeface="Malgun Gothic"/>
                <a:cs typeface="Malgun Gothic"/>
              </a:rPr>
              <a:t>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5" dirty="0">
                <a:latin typeface="Arial"/>
                <a:cs typeface="Arial"/>
              </a:rPr>
              <a:t>(net_info.html</a:t>
            </a:r>
            <a:r>
              <a:rPr sz="2000" spc="-40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1950" y="2684526"/>
            <a:ext cx="1188720" cy="175260"/>
          </a:xfrm>
          <a:custGeom>
            <a:avLst/>
            <a:gdLst/>
            <a:ahLst/>
            <a:cxnLst/>
            <a:rect l="l" t="t" r="r" b="b"/>
            <a:pathLst>
              <a:path w="1188720" h="175260">
                <a:moveTo>
                  <a:pt x="0" y="175260"/>
                </a:moveTo>
                <a:lnTo>
                  <a:pt x="1188720" y="175260"/>
                </a:lnTo>
                <a:lnTo>
                  <a:pt x="1188720" y="0"/>
                </a:lnTo>
                <a:lnTo>
                  <a:pt x="0" y="0"/>
                </a:lnTo>
                <a:lnTo>
                  <a:pt x="0" y="175260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92246" y="3742182"/>
            <a:ext cx="3975354" cy="323807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60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en-US" sz="1600" dirty="0">
                <a:solidFill>
                  <a:srgbClr val="92D050"/>
                </a:solidFill>
                <a:latin typeface="Arial"/>
                <a:cs typeface="Arial"/>
              </a:rPr>
              <a:t>‘</a:t>
            </a:r>
            <a:r>
              <a:rPr sz="1600" dirty="0">
                <a:solidFill>
                  <a:srgbClr val="92D050"/>
                </a:solidFill>
                <a:latin typeface="Arial"/>
                <a:cs typeface="Arial"/>
              </a:rPr>
              <a:t>id = </a:t>
            </a:r>
            <a:r>
              <a:rPr sz="1600" dirty="0" err="1">
                <a:solidFill>
                  <a:srgbClr val="E4675D"/>
                </a:solidFill>
                <a:latin typeface="Arial"/>
                <a:cs typeface="Arial"/>
              </a:rPr>
              <a:t>txtgw</a:t>
            </a:r>
            <a:r>
              <a:rPr lang="en-US" sz="1600" dirty="0">
                <a:solidFill>
                  <a:srgbClr val="E4675D"/>
                </a:solidFill>
                <a:latin typeface="Arial"/>
                <a:cs typeface="Arial"/>
              </a:rPr>
              <a:t>’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r>
              <a:rPr sz="160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and then put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6309" y="2859785"/>
            <a:ext cx="94615" cy="882650"/>
          </a:xfrm>
          <a:custGeom>
            <a:avLst/>
            <a:gdLst/>
            <a:ahLst/>
            <a:cxnLst/>
            <a:rect l="l" t="t" r="r" b="b"/>
            <a:pathLst>
              <a:path w="94614" h="882650">
                <a:moveTo>
                  <a:pt x="0" y="0"/>
                </a:moveTo>
                <a:lnTo>
                  <a:pt x="94234" y="882269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>
            <a:spLocks noGrp="1"/>
          </p:cNvSpPr>
          <p:nvPr>
            <p:ph type="title"/>
          </p:nvPr>
        </p:nvSpPr>
        <p:spPr>
          <a:xfrm>
            <a:off x="68986" y="457453"/>
            <a:ext cx="89090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0059" algn="l"/>
              </a:tabLst>
            </a:pPr>
            <a:r>
              <a:rPr sz="1800" spc="-60" dirty="0"/>
              <a:t>2.	</a:t>
            </a:r>
            <a:r>
              <a:rPr lang="en-US" sz="1800" dirty="0"/>
              <a:t> ‘Receive Network Information with Web page’ practice </a:t>
            </a:r>
            <a:r>
              <a:rPr sz="1800" spc="425" dirty="0"/>
              <a:t>- </a:t>
            </a:r>
            <a:r>
              <a:rPr sz="1800" spc="-130" dirty="0"/>
              <a:t>mbed </a:t>
            </a:r>
            <a:r>
              <a:rPr sz="1800" spc="-295" dirty="0"/>
              <a:t>Web</a:t>
            </a:r>
            <a:r>
              <a:rPr sz="1800" spc="-215" dirty="0"/>
              <a:t> </a:t>
            </a:r>
            <a:r>
              <a:rPr sz="1800" spc="-110" dirty="0"/>
              <a:t>Compiler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1776222"/>
            <a:ext cx="5867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3200" dirty="0"/>
              <a:t>Let’s develop the </a:t>
            </a:r>
            <a:r>
              <a:rPr lang="en-US" sz="3200" dirty="0" err="1"/>
              <a:t>IoT</a:t>
            </a:r>
            <a:r>
              <a:rPr lang="en-US" sz="3200" dirty="0"/>
              <a:t> Device! </a:t>
            </a:r>
            <a:r>
              <a:rPr lang="en-US" sz="3200" spc="-200" dirty="0"/>
              <a:t>#3</a:t>
            </a:r>
            <a:endParaRPr lang="en-US" sz="3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762000" y="1739645"/>
            <a:ext cx="76962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2595">
              <a:lnSpc>
                <a:spcPct val="100000"/>
              </a:lnSpc>
            </a:pPr>
            <a:r>
              <a:rPr lang="en-US" sz="2800" dirty="0"/>
              <a:t>Receive Analog Sensor value with Web page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0391" y="2561589"/>
            <a:ext cx="664464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125" dirty="0">
                <a:latin typeface="Arial"/>
                <a:cs typeface="Arial"/>
              </a:rPr>
              <a:t>Analog </a:t>
            </a:r>
            <a:r>
              <a:rPr sz="2400" spc="-180" dirty="0">
                <a:latin typeface="Arial"/>
                <a:cs typeface="Arial"/>
              </a:rPr>
              <a:t>Sensor </a:t>
            </a:r>
            <a:r>
              <a:rPr sz="2400" spc="-295" dirty="0">
                <a:latin typeface="Arial"/>
                <a:cs typeface="Arial"/>
              </a:rPr>
              <a:t>(</a:t>
            </a:r>
            <a:r>
              <a:rPr lang="en-US" altLang="ko-KR" sz="2400" spc="-150" dirty="0">
                <a:latin typeface="Malgun Gothic"/>
                <a:cs typeface="Malgun Gothic"/>
              </a:rPr>
              <a:t>variable resistance</a:t>
            </a:r>
            <a:r>
              <a:rPr sz="2400" spc="-295" dirty="0">
                <a:latin typeface="Arial"/>
                <a:cs typeface="Arial"/>
              </a:rPr>
              <a:t>, </a:t>
            </a:r>
            <a:r>
              <a:rPr lang="en-US" sz="2400" spc="-295" dirty="0">
                <a:latin typeface="Arial"/>
                <a:cs typeface="Arial"/>
              </a:rPr>
              <a:t> </a:t>
            </a:r>
            <a:r>
              <a:rPr lang="en-US" altLang="ko-KR" sz="2400" dirty="0" err="1">
                <a:latin typeface="Arial"/>
                <a:cs typeface="Arial"/>
              </a:rPr>
              <a:t>illuminance</a:t>
            </a:r>
            <a:r>
              <a:rPr lang="en-US" altLang="ko-KR" sz="2400" dirty="0">
                <a:latin typeface="Arial"/>
                <a:cs typeface="Arial"/>
              </a:rPr>
              <a:t> sensor</a:t>
            </a:r>
            <a:r>
              <a:rPr sz="2400" spc="-490" dirty="0">
                <a:latin typeface="Arial"/>
                <a:cs typeface="Arial"/>
              </a:rPr>
              <a:t>)    </a:t>
            </a:r>
            <a:r>
              <a:rPr sz="2400" spc="-175" dirty="0">
                <a:latin typeface="Arial"/>
                <a:cs typeface="Arial"/>
              </a:rPr>
              <a:t>+ </a:t>
            </a:r>
            <a:r>
              <a:rPr sz="2400" spc="-300" dirty="0">
                <a:latin typeface="Arial"/>
                <a:cs typeface="Arial"/>
              </a:rPr>
              <a:t>Web  </a:t>
            </a:r>
            <a:r>
              <a:rPr sz="2400" spc="-120" dirty="0">
                <a:latin typeface="Arial"/>
                <a:cs typeface="Arial"/>
              </a:rPr>
              <a:t>Server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(GET)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5711" y="2875788"/>
            <a:ext cx="2484119" cy="163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68240" y="2819400"/>
            <a:ext cx="2484119" cy="1639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6353" y="3452621"/>
            <a:ext cx="334010" cy="294640"/>
          </a:xfrm>
          <a:custGeom>
            <a:avLst/>
            <a:gdLst/>
            <a:ahLst/>
            <a:cxnLst/>
            <a:rect l="l" t="t" r="r" b="b"/>
            <a:pathLst>
              <a:path w="334010" h="294639">
                <a:moveTo>
                  <a:pt x="0" y="220598"/>
                </a:moveTo>
                <a:lnTo>
                  <a:pt x="186690" y="220598"/>
                </a:lnTo>
                <a:lnTo>
                  <a:pt x="186690" y="294131"/>
                </a:lnTo>
                <a:lnTo>
                  <a:pt x="333756" y="147065"/>
                </a:lnTo>
                <a:lnTo>
                  <a:pt x="186690" y="0"/>
                </a:lnTo>
                <a:lnTo>
                  <a:pt x="186690" y="73532"/>
                </a:lnTo>
                <a:lnTo>
                  <a:pt x="0" y="73532"/>
                </a:lnTo>
                <a:lnTo>
                  <a:pt x="0" y="220598"/>
                </a:lnTo>
                <a:close/>
              </a:path>
            </a:pathLst>
          </a:custGeom>
          <a:ln w="2590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25980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800" dirty="0"/>
              <a:t>2.	ADC  </a:t>
            </a:r>
            <a:r>
              <a:rPr lang="en-US" sz="2800" dirty="0">
                <a:latin typeface="Malgun Gothic"/>
              </a:rPr>
              <a:t>Theory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8513" y="1253616"/>
            <a:ext cx="8743087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00" spc="-150" dirty="0">
                <a:latin typeface="Trebuchet MS"/>
                <a:cs typeface="Trebuchet MS"/>
              </a:rPr>
              <a:t>1)	</a:t>
            </a:r>
            <a:r>
              <a:rPr sz="1800" spc="15" dirty="0">
                <a:latin typeface="Trebuchet MS"/>
                <a:cs typeface="Trebuchet MS"/>
              </a:rPr>
              <a:t>Analog </a:t>
            </a:r>
            <a:r>
              <a:rPr sz="1800" spc="5" dirty="0">
                <a:latin typeface="Trebuchet MS"/>
                <a:cs typeface="Trebuchet MS"/>
              </a:rPr>
              <a:t>Digital </a:t>
            </a:r>
            <a:r>
              <a:rPr sz="1800" spc="-20" dirty="0">
                <a:latin typeface="Trebuchet MS"/>
                <a:cs typeface="Trebuchet MS"/>
              </a:rPr>
              <a:t>Converter(ADC) </a:t>
            </a:r>
            <a:r>
              <a:rPr lang="en-US" sz="1800" spc="-20" dirty="0">
                <a:latin typeface="Trebuchet MS"/>
                <a:cs typeface="Trebuchet MS"/>
              </a:rPr>
              <a:t>is convert analog signal to digital signal ‘0’, ‘1’.</a:t>
            </a:r>
            <a:endParaRPr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469265" algn="l"/>
              </a:tabLst>
            </a:pPr>
            <a:r>
              <a:rPr sz="1800" spc="-45" dirty="0">
                <a:latin typeface="Trebuchet MS"/>
                <a:cs typeface="Trebuchet MS"/>
              </a:rPr>
              <a:t>2)	</a:t>
            </a:r>
            <a:r>
              <a:rPr lang="en-US" spc="-95" dirty="0">
                <a:latin typeface="Trebuchet MS"/>
                <a:cs typeface="Trebuchet MS"/>
              </a:rPr>
              <a:t> ADC extract the incoming voltage change sample and then measure the analog signal</a:t>
            </a:r>
            <a:r>
              <a:rPr sz="1800" spc="-225" dirty="0">
                <a:latin typeface="Trebuchet MS"/>
                <a:cs typeface="Trebuchet MS"/>
              </a:rPr>
              <a:t>.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  <a:tabLst>
                <a:tab pos="469265" algn="l"/>
              </a:tabLst>
            </a:pPr>
            <a:r>
              <a:rPr sz="1800" spc="-25" dirty="0">
                <a:latin typeface="Trebuchet MS"/>
                <a:cs typeface="Trebuchet MS"/>
              </a:rPr>
              <a:t>3)	</a:t>
            </a:r>
            <a:r>
              <a:rPr lang="en-US" dirty="0">
                <a:latin typeface="Trebuchet MS"/>
                <a:cs typeface="Trebuchet MS"/>
              </a:rPr>
              <a:t>It’s used to read various analog sensors value.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9133" y="4357602"/>
            <a:ext cx="5469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0655" y="4298028"/>
            <a:ext cx="5469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3044" y="3028950"/>
            <a:ext cx="7195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5800" y="2952750"/>
            <a:ext cx="71955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voltage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1633" y="4165091"/>
            <a:ext cx="85598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295" dirty="0">
                <a:solidFill>
                  <a:srgbClr val="17375E"/>
                </a:solidFill>
                <a:latin typeface="Arial"/>
                <a:cs typeface="Arial"/>
              </a:rPr>
              <a:t>ADC </a:t>
            </a:r>
            <a:r>
              <a:rPr sz="1500" spc="-254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1500" spc="-65" dirty="0">
                <a:solidFill>
                  <a:srgbClr val="17375E"/>
                </a:solidFill>
                <a:latin typeface="Arial"/>
                <a:cs typeface="Arial"/>
              </a:rPr>
              <a:t>Pinout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72462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800" spc="-70" dirty="0"/>
              <a:t>2.	</a:t>
            </a:r>
            <a:r>
              <a:rPr lang="en-US" sz="2800" dirty="0"/>
              <a:t>ADC  </a:t>
            </a:r>
            <a:r>
              <a:rPr lang="en-US" sz="2800" dirty="0">
                <a:latin typeface="Malgun Gothic"/>
              </a:rPr>
              <a:t>Theory </a:t>
            </a:r>
            <a:r>
              <a:rPr sz="2800" spc="495" dirty="0"/>
              <a:t>- </a:t>
            </a:r>
            <a:r>
              <a:rPr sz="2800" spc="-145" dirty="0"/>
              <a:t>Analog </a:t>
            </a:r>
            <a:r>
              <a:rPr sz="2800" spc="-10" dirty="0"/>
              <a:t>Input</a:t>
            </a:r>
            <a:r>
              <a:rPr sz="2800" spc="-335" dirty="0"/>
              <a:t> </a:t>
            </a:r>
            <a:r>
              <a:rPr sz="2800" spc="-120" dirty="0"/>
              <a:t>Pinout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513" y="1253616"/>
            <a:ext cx="7142887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1)	WIZwiki-W7500 </a:t>
            </a:r>
            <a:r>
              <a:rPr lang="en-US" sz="1800" dirty="0">
                <a:latin typeface="Arial"/>
                <a:cs typeface="Arial"/>
              </a:rPr>
              <a:t>extract 0v ~ 3.3v sample as 12bit.</a:t>
            </a:r>
            <a:endParaRPr sz="18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  <a:tabLst>
                <a:tab pos="469265" algn="l"/>
              </a:tabLst>
            </a:pPr>
            <a:r>
              <a:rPr sz="1800" dirty="0">
                <a:latin typeface="Arial"/>
                <a:cs typeface="Arial"/>
              </a:rPr>
              <a:t>2)	</a:t>
            </a:r>
            <a:r>
              <a:rPr lang="en-US" dirty="0">
                <a:latin typeface="Arial"/>
                <a:cs typeface="Arial"/>
              </a:rPr>
              <a:t> Choose either six ADC Pin Out or ADC Channel and use.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4455" y="2357627"/>
            <a:ext cx="3454908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363" y="1662683"/>
            <a:ext cx="7092696" cy="263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8125" y="3140201"/>
            <a:ext cx="741045" cy="125095"/>
          </a:xfrm>
          <a:custGeom>
            <a:avLst/>
            <a:gdLst/>
            <a:ahLst/>
            <a:cxnLst/>
            <a:rect l="l" t="t" r="r" b="b"/>
            <a:pathLst>
              <a:path w="741044" h="125095">
                <a:moveTo>
                  <a:pt x="0" y="124968"/>
                </a:moveTo>
                <a:lnTo>
                  <a:pt x="740663" y="124968"/>
                </a:lnTo>
                <a:lnTo>
                  <a:pt x="740663" y="0"/>
                </a:lnTo>
                <a:lnTo>
                  <a:pt x="0" y="0"/>
                </a:lnTo>
                <a:lnTo>
                  <a:pt x="0" y="124968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7109" y="3454146"/>
            <a:ext cx="2051685" cy="262251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125"/>
              </a:spcBef>
            </a:pPr>
            <a:r>
              <a:rPr lang="en-US" sz="1600" spc="-40" dirty="0">
                <a:solidFill>
                  <a:schemeClr val="bg1"/>
                </a:solidFill>
                <a:latin typeface="Arial"/>
                <a:cs typeface="Arial"/>
              </a:rPr>
              <a:t>Call </a:t>
            </a:r>
            <a:r>
              <a:rPr sz="1600" spc="-40" dirty="0">
                <a:solidFill>
                  <a:srgbClr val="E4675D"/>
                </a:solidFill>
                <a:latin typeface="Arial"/>
                <a:cs typeface="Arial"/>
              </a:rPr>
              <a:t>ain_page.html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8789" y="3202685"/>
            <a:ext cx="1798320" cy="407670"/>
          </a:xfrm>
          <a:custGeom>
            <a:avLst/>
            <a:gdLst/>
            <a:ahLst/>
            <a:cxnLst/>
            <a:rect l="l" t="t" r="r" b="b"/>
            <a:pathLst>
              <a:path w="1798320" h="407670">
                <a:moveTo>
                  <a:pt x="0" y="0"/>
                </a:moveTo>
                <a:lnTo>
                  <a:pt x="1798193" y="407161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8513" y="1162684"/>
            <a:ext cx="81334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300" algn="l"/>
              </a:tabLst>
            </a:pPr>
            <a:r>
              <a:rPr sz="2000" spc="10" dirty="0">
                <a:latin typeface="Arial"/>
                <a:cs typeface="Arial"/>
              </a:rPr>
              <a:t>3)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20" dirty="0">
                <a:latin typeface="Arial"/>
                <a:cs typeface="Arial"/>
              </a:rPr>
              <a:t>(index.html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page)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772" y="1780032"/>
            <a:ext cx="5045964" cy="2159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973368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2125" algn="l"/>
              </a:tabLst>
            </a:pPr>
            <a:r>
              <a:rPr sz="2000" spc="-5" dirty="0">
                <a:latin typeface="Arial"/>
                <a:cs typeface="Arial"/>
              </a:rPr>
              <a:t>5)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page)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6173" y="2969514"/>
            <a:ext cx="2304415" cy="311150"/>
          </a:xfrm>
          <a:custGeom>
            <a:avLst/>
            <a:gdLst/>
            <a:ahLst/>
            <a:cxnLst/>
            <a:rect l="l" t="t" r="r" b="b"/>
            <a:pathLst>
              <a:path w="2304415" h="311150">
                <a:moveTo>
                  <a:pt x="0" y="310895"/>
                </a:moveTo>
                <a:lnTo>
                  <a:pt x="2304288" y="310895"/>
                </a:lnTo>
                <a:lnTo>
                  <a:pt x="2304288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6173" y="2969514"/>
            <a:ext cx="2304415" cy="311150"/>
          </a:xfrm>
          <a:custGeom>
            <a:avLst/>
            <a:gdLst/>
            <a:ahLst/>
            <a:cxnLst/>
            <a:rect l="l" t="t" r="r" b="b"/>
            <a:pathLst>
              <a:path w="2304415" h="311150">
                <a:moveTo>
                  <a:pt x="0" y="310895"/>
                </a:moveTo>
                <a:lnTo>
                  <a:pt x="2304288" y="310895"/>
                </a:lnTo>
                <a:lnTo>
                  <a:pt x="2304288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20539" y="3018405"/>
            <a:ext cx="33528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500" spc="-150" dirty="0">
                <a:solidFill>
                  <a:srgbClr val="FFFFFF"/>
                </a:solidFill>
                <a:latin typeface="Malgun Gothic"/>
                <a:cs typeface="Malgun Gothic"/>
              </a:rPr>
              <a:t>When it’s clicked, call </a:t>
            </a:r>
            <a:r>
              <a:rPr sz="1500" spc="-150" dirty="0" err="1">
                <a:solidFill>
                  <a:srgbClr val="F9C090"/>
                </a:solidFill>
                <a:latin typeface="Arial"/>
                <a:cs typeface="Arial"/>
              </a:rPr>
              <a:t>getAin</a:t>
            </a:r>
            <a:r>
              <a:rPr sz="1500" spc="-150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sz="1500" spc="-15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500" spc="-150" dirty="0">
                <a:solidFill>
                  <a:srgbClr val="92D050"/>
                </a:solidFill>
                <a:latin typeface="Arial"/>
                <a:cs typeface="Arial"/>
              </a:rPr>
              <a:t>this</a:t>
            </a:r>
            <a:r>
              <a:rPr sz="1500" spc="-15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500" spc="-15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9673" y="3019805"/>
            <a:ext cx="460375" cy="208915"/>
          </a:xfrm>
          <a:custGeom>
            <a:avLst/>
            <a:gdLst/>
            <a:ahLst/>
            <a:cxnLst/>
            <a:rect l="l" t="t" r="r" b="b"/>
            <a:pathLst>
              <a:path w="460375" h="208914">
                <a:moveTo>
                  <a:pt x="0" y="208787"/>
                </a:moveTo>
                <a:lnTo>
                  <a:pt x="460248" y="208787"/>
                </a:lnTo>
                <a:lnTo>
                  <a:pt x="460248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160" y="3124200"/>
            <a:ext cx="2016760" cy="0"/>
          </a:xfrm>
          <a:custGeom>
            <a:avLst/>
            <a:gdLst/>
            <a:ahLst/>
            <a:cxnLst/>
            <a:rect l="l" t="t" r="r" b="b"/>
            <a:pathLst>
              <a:path w="2016760">
                <a:moveTo>
                  <a:pt x="2016252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2335" y="1926335"/>
            <a:ext cx="978408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3231" y="2604516"/>
            <a:ext cx="1114044" cy="998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7755" y="1926335"/>
            <a:ext cx="2115312" cy="2229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5248" y="2508504"/>
            <a:ext cx="1103376" cy="1065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9370" y="2405633"/>
            <a:ext cx="673735" cy="104139"/>
          </a:xfrm>
          <a:custGeom>
            <a:avLst/>
            <a:gdLst/>
            <a:ahLst/>
            <a:cxnLst/>
            <a:rect l="l" t="t" r="r" b="b"/>
            <a:pathLst>
              <a:path w="673735" h="104139">
                <a:moveTo>
                  <a:pt x="0" y="103631"/>
                </a:moveTo>
                <a:lnTo>
                  <a:pt x="673607" y="103631"/>
                </a:lnTo>
                <a:lnTo>
                  <a:pt x="673607" y="0"/>
                </a:lnTo>
                <a:lnTo>
                  <a:pt x="0" y="0"/>
                </a:lnTo>
                <a:lnTo>
                  <a:pt x="0" y="1036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9370" y="2405633"/>
            <a:ext cx="673735" cy="104139"/>
          </a:xfrm>
          <a:custGeom>
            <a:avLst/>
            <a:gdLst/>
            <a:ahLst/>
            <a:cxnLst/>
            <a:rect l="l" t="t" r="r" b="b"/>
            <a:pathLst>
              <a:path w="673735" h="104139">
                <a:moveTo>
                  <a:pt x="0" y="103631"/>
                </a:moveTo>
                <a:lnTo>
                  <a:pt x="673607" y="103631"/>
                </a:lnTo>
                <a:lnTo>
                  <a:pt x="673607" y="0"/>
                </a:lnTo>
                <a:lnTo>
                  <a:pt x="0" y="0"/>
                </a:lnTo>
                <a:lnTo>
                  <a:pt x="0" y="1036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3754" y="3574541"/>
            <a:ext cx="673735" cy="105410"/>
          </a:xfrm>
          <a:custGeom>
            <a:avLst/>
            <a:gdLst/>
            <a:ahLst/>
            <a:cxnLst/>
            <a:rect l="l" t="t" r="r" b="b"/>
            <a:pathLst>
              <a:path w="673735" h="105410">
                <a:moveTo>
                  <a:pt x="0" y="105156"/>
                </a:moveTo>
                <a:lnTo>
                  <a:pt x="673607" y="105156"/>
                </a:lnTo>
                <a:lnTo>
                  <a:pt x="673607" y="0"/>
                </a:lnTo>
                <a:lnTo>
                  <a:pt x="0" y="0"/>
                </a:lnTo>
                <a:lnTo>
                  <a:pt x="0" y="105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3754" y="3574541"/>
            <a:ext cx="673735" cy="105410"/>
          </a:xfrm>
          <a:custGeom>
            <a:avLst/>
            <a:gdLst/>
            <a:ahLst/>
            <a:cxnLst/>
            <a:rect l="l" t="t" r="r" b="b"/>
            <a:pathLst>
              <a:path w="673735" h="105410">
                <a:moveTo>
                  <a:pt x="0" y="105156"/>
                </a:moveTo>
                <a:lnTo>
                  <a:pt x="673607" y="105156"/>
                </a:lnTo>
                <a:lnTo>
                  <a:pt x="673607" y="0"/>
                </a:lnTo>
                <a:lnTo>
                  <a:pt x="0" y="0"/>
                </a:lnTo>
                <a:lnTo>
                  <a:pt x="0" y="1051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6096" y="3547871"/>
            <a:ext cx="923544" cy="583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45691" y="1866900"/>
            <a:ext cx="714756" cy="752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9267" y="3073907"/>
            <a:ext cx="116128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472" y="1883664"/>
            <a:ext cx="697991" cy="7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44111" y="2548127"/>
            <a:ext cx="1399032" cy="385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5131" y="3607308"/>
            <a:ext cx="1379220" cy="4648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6703" y="1801367"/>
            <a:ext cx="1325879" cy="5821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438400" y="361950"/>
            <a:ext cx="4191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 err="1"/>
              <a:t>IoT</a:t>
            </a:r>
            <a:r>
              <a:rPr sz="3600" dirty="0"/>
              <a:t> </a:t>
            </a:r>
            <a:r>
              <a:rPr lang="en-US" sz="3600" dirty="0">
                <a:latin typeface="Malgun Gothic"/>
                <a:cs typeface="Malgun Gothic"/>
              </a:rPr>
              <a:t>optimized </a:t>
            </a:r>
            <a:r>
              <a:rPr sz="3600" dirty="0"/>
              <a:t>MCU</a:t>
            </a:r>
            <a:endParaRPr sz="3600" dirty="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87667" y="1789176"/>
            <a:ext cx="2638043" cy="14691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10784" y="2979420"/>
            <a:ext cx="3614927" cy="19415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36719" y="1055370"/>
            <a:ext cx="419989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820419">
              <a:lnSpc>
                <a:spcPct val="100000"/>
              </a:lnSpc>
            </a:pPr>
            <a:r>
              <a:rPr sz="1600" u="sng" spc="-10" dirty="0">
                <a:solidFill>
                  <a:srgbClr val="0000FF"/>
                </a:solidFill>
                <a:latin typeface="Arial"/>
                <a:cs typeface="Arial"/>
                <a:hlinkClick r:id="rId15"/>
              </a:rPr>
              <a:t>http://wiznetmuseum.com/application/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600" u="sng" spc="-30" dirty="0">
                <a:solidFill>
                  <a:srgbClr val="0000FF"/>
                </a:solidFill>
                <a:latin typeface="Arial"/>
                <a:cs typeface="Arial"/>
                <a:hlinkClick r:id="rId16"/>
              </a:rPr>
              <a:t>http://blog.naver.com/maker_leo/220105028576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586483"/>
            <a:ext cx="7696200" cy="1424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88954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6)	</a:t>
            </a:r>
            <a:r>
              <a:rPr lang="en-US" sz="2000" dirty="0">
                <a:latin typeface="Arial"/>
                <a:cs typeface="Arial"/>
              </a:rPr>
              <a:t> Web server operation process description</a:t>
            </a:r>
            <a:r>
              <a:rPr sz="2000" spc="-90" dirty="0">
                <a:latin typeface="Malgun Gothic"/>
                <a:cs typeface="Malgun Gothic"/>
              </a:rPr>
              <a:t>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2666" y="3236214"/>
            <a:ext cx="2596134" cy="315471"/>
          </a:xfrm>
          <a:prstGeom prst="rect">
            <a:avLst/>
          </a:prstGeom>
          <a:solidFill>
            <a:srgbClr val="000000"/>
          </a:solidFill>
          <a:ln w="19811">
            <a:solidFill>
              <a:srgbClr val="FF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When it’s clicked, call </a:t>
            </a:r>
            <a:r>
              <a:rPr lang="en-US" sz="1600" spc="-150" dirty="0" err="1">
                <a:solidFill>
                  <a:srgbClr val="F9C090"/>
                </a:solidFill>
                <a:latin typeface="Arial"/>
                <a:cs typeface="Arial"/>
              </a:rPr>
              <a:t>getAin</a:t>
            </a:r>
            <a:r>
              <a:rPr lang="en-US" sz="1600" spc="-150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lang="en-US" sz="1600" spc="-15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en-US" sz="1600" spc="-150" dirty="0">
                <a:solidFill>
                  <a:srgbClr val="92D050"/>
                </a:solidFill>
                <a:latin typeface="Arial"/>
                <a:cs typeface="Arial"/>
              </a:rPr>
              <a:t>this</a:t>
            </a:r>
            <a:r>
              <a:rPr lang="en-US" sz="1600" spc="-15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en-US" sz="1600" spc="-15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617" y="2437638"/>
            <a:ext cx="1295400" cy="175260"/>
          </a:xfrm>
          <a:custGeom>
            <a:avLst/>
            <a:gdLst/>
            <a:ahLst/>
            <a:cxnLst/>
            <a:rect l="l" t="t" r="r" b="b"/>
            <a:pathLst>
              <a:path w="1295400" h="175260">
                <a:moveTo>
                  <a:pt x="0" y="175260"/>
                </a:moveTo>
                <a:lnTo>
                  <a:pt x="1295400" y="175260"/>
                </a:lnTo>
                <a:lnTo>
                  <a:pt x="1295400" y="0"/>
                </a:lnTo>
                <a:lnTo>
                  <a:pt x="0" y="0"/>
                </a:lnTo>
                <a:lnTo>
                  <a:pt x="0" y="17526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8317" y="2612898"/>
            <a:ext cx="171450" cy="623570"/>
          </a:xfrm>
          <a:custGeom>
            <a:avLst/>
            <a:gdLst/>
            <a:ahLst/>
            <a:cxnLst/>
            <a:rect l="l" t="t" r="r" b="b"/>
            <a:pathLst>
              <a:path w="171450" h="623569">
                <a:moveTo>
                  <a:pt x="0" y="0"/>
                </a:moveTo>
                <a:lnTo>
                  <a:pt x="170942" y="623443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9327" y="1563624"/>
            <a:ext cx="7092696" cy="3267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86668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88315" algn="l"/>
              </a:tabLst>
            </a:pPr>
            <a:r>
              <a:rPr sz="2000" spc="-10" dirty="0">
                <a:latin typeface="Arial"/>
                <a:cs typeface="Arial"/>
              </a:rPr>
              <a:t>7)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4390" y="3068573"/>
            <a:ext cx="2304415" cy="253274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491490">
              <a:lnSpc>
                <a:spcPct val="100000"/>
              </a:lnSpc>
              <a:spcBef>
                <a:spcPts val="55"/>
              </a:spcBef>
            </a:pPr>
            <a:r>
              <a:rPr lang="en-US" sz="1600" spc="-30" dirty="0">
                <a:solidFill>
                  <a:schemeClr val="bg1"/>
                </a:solidFill>
                <a:latin typeface="Arial"/>
                <a:cs typeface="Arial"/>
              </a:rPr>
              <a:t>Send </a:t>
            </a:r>
            <a:r>
              <a:rPr sz="1600" spc="-30" dirty="0">
                <a:solidFill>
                  <a:srgbClr val="E4675D"/>
                </a:solidFill>
                <a:latin typeface="Arial"/>
                <a:cs typeface="Arial"/>
              </a:rPr>
              <a:t>get_ain.cgi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0617" y="2737866"/>
            <a:ext cx="864235" cy="178435"/>
          </a:xfrm>
          <a:custGeom>
            <a:avLst/>
            <a:gdLst/>
            <a:ahLst/>
            <a:cxnLst/>
            <a:rect l="l" t="t" r="r" b="b"/>
            <a:pathLst>
              <a:path w="864235" h="178435">
                <a:moveTo>
                  <a:pt x="0" y="178307"/>
                </a:moveTo>
                <a:lnTo>
                  <a:pt x="864108" y="178307"/>
                </a:lnTo>
                <a:lnTo>
                  <a:pt x="864108" y="0"/>
                </a:lnTo>
                <a:lnTo>
                  <a:pt x="0" y="0"/>
                </a:lnTo>
                <a:lnTo>
                  <a:pt x="0" y="17830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4726" y="2827782"/>
            <a:ext cx="360045" cy="387985"/>
          </a:xfrm>
          <a:custGeom>
            <a:avLst/>
            <a:gdLst/>
            <a:ahLst/>
            <a:cxnLst/>
            <a:rect l="l" t="t" r="r" b="b"/>
            <a:pathLst>
              <a:path w="360045" h="387985">
                <a:moveTo>
                  <a:pt x="0" y="0"/>
                </a:moveTo>
                <a:lnTo>
                  <a:pt x="360045" y="387985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9146" y="2338577"/>
            <a:ext cx="1440180" cy="180340"/>
          </a:xfrm>
          <a:custGeom>
            <a:avLst/>
            <a:gdLst/>
            <a:ahLst/>
            <a:cxnLst/>
            <a:rect l="l" t="t" r="r" b="b"/>
            <a:pathLst>
              <a:path w="1440180" h="180339">
                <a:moveTo>
                  <a:pt x="0" y="179831"/>
                </a:moveTo>
                <a:lnTo>
                  <a:pt x="1440180" y="179831"/>
                </a:lnTo>
                <a:lnTo>
                  <a:pt x="1440180" y="0"/>
                </a:lnTo>
                <a:lnTo>
                  <a:pt x="0" y="0"/>
                </a:lnTo>
                <a:lnTo>
                  <a:pt x="0" y="17983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9305" y="2820161"/>
            <a:ext cx="396240" cy="241300"/>
          </a:xfrm>
          <a:custGeom>
            <a:avLst/>
            <a:gdLst/>
            <a:ahLst/>
            <a:cxnLst/>
            <a:rect l="l" t="t" r="r" b="b"/>
            <a:pathLst>
              <a:path w="396239" h="241300">
                <a:moveTo>
                  <a:pt x="0" y="120395"/>
                </a:moveTo>
                <a:lnTo>
                  <a:pt x="27036" y="59605"/>
                </a:lnTo>
                <a:lnTo>
                  <a:pt x="58007" y="35242"/>
                </a:lnTo>
                <a:lnTo>
                  <a:pt x="98100" y="16425"/>
                </a:lnTo>
                <a:lnTo>
                  <a:pt x="145432" y="4296"/>
                </a:lnTo>
                <a:lnTo>
                  <a:pt x="198119" y="0"/>
                </a:lnTo>
                <a:lnTo>
                  <a:pt x="250807" y="4296"/>
                </a:lnTo>
                <a:lnTo>
                  <a:pt x="298139" y="16425"/>
                </a:lnTo>
                <a:lnTo>
                  <a:pt x="338232" y="35242"/>
                </a:lnTo>
                <a:lnTo>
                  <a:pt x="369203" y="59605"/>
                </a:lnTo>
                <a:lnTo>
                  <a:pt x="396239" y="120395"/>
                </a:lnTo>
                <a:lnTo>
                  <a:pt x="389166" y="152421"/>
                </a:lnTo>
                <a:lnTo>
                  <a:pt x="338232" y="205549"/>
                </a:lnTo>
                <a:lnTo>
                  <a:pt x="298139" y="224366"/>
                </a:lnTo>
                <a:lnTo>
                  <a:pt x="250807" y="236495"/>
                </a:lnTo>
                <a:lnTo>
                  <a:pt x="198119" y="240792"/>
                </a:lnTo>
                <a:lnTo>
                  <a:pt x="145432" y="236495"/>
                </a:lnTo>
                <a:lnTo>
                  <a:pt x="98100" y="224366"/>
                </a:lnTo>
                <a:lnTo>
                  <a:pt x="58007" y="205549"/>
                </a:lnTo>
                <a:lnTo>
                  <a:pt x="27036" y="181186"/>
                </a:lnTo>
                <a:lnTo>
                  <a:pt x="0" y="120395"/>
                </a:lnTo>
                <a:close/>
              </a:path>
            </a:pathLst>
          </a:custGeom>
          <a:ln w="25908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872" y="1729739"/>
            <a:ext cx="8171688" cy="1228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965597"/>
            <a:ext cx="857504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8)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lang="en-US" sz="2000" spc="360" dirty="0">
                <a:latin typeface="Arial"/>
                <a:cs typeface="Arial"/>
              </a:rPr>
              <a:t>–</a:t>
            </a:r>
            <a:r>
              <a:rPr sz="2000" spc="360" dirty="0">
                <a:latin typeface="Arial"/>
                <a:cs typeface="Arial"/>
              </a:rPr>
              <a:t> </a:t>
            </a:r>
            <a:endParaRPr lang="en-US" sz="2000" spc="36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lang="en-US" sz="2000" spc="360" dirty="0">
                <a:latin typeface="Arial"/>
                <a:cs typeface="Arial"/>
              </a:rPr>
              <a:t>	</a:t>
            </a:r>
            <a:r>
              <a:rPr sz="2000" spc="-60" dirty="0">
                <a:latin typeface="Arial"/>
                <a:cs typeface="Arial"/>
              </a:rPr>
              <a:t>(mbed </a:t>
            </a:r>
            <a:r>
              <a:rPr sz="2000" spc="-114" dirty="0">
                <a:latin typeface="Arial"/>
                <a:cs typeface="Arial"/>
              </a:rPr>
              <a:t>code </a:t>
            </a:r>
            <a:r>
              <a:rPr sz="2000" spc="-15" dirty="0">
                <a:latin typeface="Arial"/>
                <a:cs typeface="Arial"/>
              </a:rPr>
              <a:t>: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httpServer/Handler/FsHandler.cpp)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2090" y="1660398"/>
            <a:ext cx="3148965" cy="323215"/>
          </a:xfrm>
          <a:custGeom>
            <a:avLst/>
            <a:gdLst/>
            <a:ahLst/>
            <a:cxnLst/>
            <a:rect l="l" t="t" r="r" b="b"/>
            <a:pathLst>
              <a:path w="3148965" h="323214">
                <a:moveTo>
                  <a:pt x="0" y="323088"/>
                </a:moveTo>
                <a:lnTo>
                  <a:pt x="3148584" y="323088"/>
                </a:lnTo>
                <a:lnTo>
                  <a:pt x="314858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92090" y="1660398"/>
            <a:ext cx="3148965" cy="323215"/>
          </a:xfrm>
          <a:custGeom>
            <a:avLst/>
            <a:gdLst/>
            <a:ahLst/>
            <a:cxnLst/>
            <a:rect l="l" t="t" r="r" b="b"/>
            <a:pathLst>
              <a:path w="3148965" h="323214">
                <a:moveTo>
                  <a:pt x="0" y="323088"/>
                </a:moveTo>
                <a:lnTo>
                  <a:pt x="3148584" y="323088"/>
                </a:lnTo>
                <a:lnTo>
                  <a:pt x="3148584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 sz="1700" dirty="0"/>
          </a:p>
        </p:txBody>
      </p:sp>
      <p:sp>
        <p:nvSpPr>
          <p:cNvPr id="7" name="object 7"/>
          <p:cNvSpPr txBox="1"/>
          <p:nvPr/>
        </p:nvSpPr>
        <p:spPr>
          <a:xfrm>
            <a:off x="5410200" y="1731318"/>
            <a:ext cx="320040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500" spc="-55" dirty="0">
                <a:solidFill>
                  <a:schemeClr val="bg1"/>
                </a:solidFill>
                <a:latin typeface="Arial"/>
                <a:cs typeface="Arial"/>
              </a:rPr>
              <a:t>If it’s </a:t>
            </a:r>
            <a:r>
              <a:rPr sz="1500" spc="-55" dirty="0">
                <a:solidFill>
                  <a:srgbClr val="E4675D"/>
                </a:solidFill>
                <a:latin typeface="Arial"/>
                <a:cs typeface="Arial"/>
              </a:rPr>
              <a:t>get_ain.cgi</a:t>
            </a:r>
            <a:r>
              <a:rPr lang="en-US" sz="1500" spc="-55" dirty="0">
                <a:solidFill>
                  <a:schemeClr val="bg1"/>
                </a:solidFill>
                <a:latin typeface="Arial"/>
                <a:cs typeface="Arial"/>
              </a:rPr>
              <a:t>, execute code below</a:t>
            </a:r>
            <a:endParaRPr sz="15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6329" y="1821942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4">
                <a:moveTo>
                  <a:pt x="0" y="0"/>
                </a:moveTo>
                <a:lnTo>
                  <a:pt x="367157" y="0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2682" y="1724405"/>
            <a:ext cx="993775" cy="196850"/>
          </a:xfrm>
          <a:custGeom>
            <a:avLst/>
            <a:gdLst/>
            <a:ahLst/>
            <a:cxnLst/>
            <a:rect l="l" t="t" r="r" b="b"/>
            <a:pathLst>
              <a:path w="993775" h="196850">
                <a:moveTo>
                  <a:pt x="0" y="196596"/>
                </a:moveTo>
                <a:lnTo>
                  <a:pt x="993648" y="196596"/>
                </a:lnTo>
                <a:lnTo>
                  <a:pt x="993648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540" y="3268979"/>
            <a:ext cx="1990344" cy="743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92090" y="3458717"/>
            <a:ext cx="2787650" cy="805349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467995" marR="271780" indent="-187960" algn="ctr">
              <a:lnSpc>
                <a:spcPct val="100000"/>
              </a:lnSpc>
              <a:spcBef>
                <a:spcPts val="520"/>
              </a:spcBef>
            </a:pP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Request function </a:t>
            </a:r>
            <a:r>
              <a:rPr lang="en-US" sz="1600" spc="-150" dirty="0" err="1">
                <a:solidFill>
                  <a:srgbClr val="E4675D"/>
                </a:solidFill>
                <a:latin typeface="Arial"/>
                <a:cs typeface="Arial"/>
              </a:rPr>
              <a:t>AinfoCallback</a:t>
            </a:r>
            <a:r>
              <a:rPr lang="en-US" sz="1600" spc="-150" dirty="0">
                <a:solidFill>
                  <a:srgbClr val="E4675D"/>
                </a:solidFill>
                <a:latin typeface="Arial"/>
                <a:cs typeface="Arial"/>
              </a:rPr>
              <a:t> </a:t>
            </a:r>
            <a:r>
              <a:rPr lang="en-US" sz="1600" spc="-150" dirty="0">
                <a:solidFill>
                  <a:schemeClr val="bg1"/>
                </a:solidFill>
                <a:latin typeface="Arial"/>
                <a:cs typeface="Arial"/>
              </a:rPr>
              <a:t>with including </a:t>
            </a:r>
            <a:r>
              <a:rPr lang="en-US" sz="1600" spc="-150" dirty="0">
                <a:solidFill>
                  <a:srgbClr val="E4675D"/>
                </a:solidFill>
                <a:latin typeface="Arial"/>
                <a:cs typeface="Arial"/>
              </a:rPr>
              <a:t>ain_v0, ain_v1 </a:t>
            </a:r>
            <a:endParaRPr sz="1600" spc="-15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59273" y="2873501"/>
            <a:ext cx="1827530" cy="586740"/>
          </a:xfrm>
          <a:custGeom>
            <a:avLst/>
            <a:gdLst/>
            <a:ahLst/>
            <a:cxnLst/>
            <a:rect l="l" t="t" r="r" b="b"/>
            <a:pathLst>
              <a:path w="1827529" h="586739">
                <a:moveTo>
                  <a:pt x="0" y="0"/>
                </a:moveTo>
                <a:lnTo>
                  <a:pt x="1827402" y="586486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4910" y="2230373"/>
            <a:ext cx="7348855" cy="643255"/>
          </a:xfrm>
          <a:custGeom>
            <a:avLst/>
            <a:gdLst/>
            <a:ahLst/>
            <a:cxnLst/>
            <a:rect l="l" t="t" r="r" b="b"/>
            <a:pathLst>
              <a:path w="7348855" h="643255">
                <a:moveTo>
                  <a:pt x="0" y="643127"/>
                </a:moveTo>
                <a:lnTo>
                  <a:pt x="7348728" y="643127"/>
                </a:lnTo>
                <a:lnTo>
                  <a:pt x="7348728" y="0"/>
                </a:lnTo>
                <a:lnTo>
                  <a:pt x="0" y="0"/>
                </a:lnTo>
                <a:lnTo>
                  <a:pt x="0" y="643127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606296"/>
            <a:ext cx="7016496" cy="3235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3" y="1162684"/>
            <a:ext cx="94288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300" algn="l"/>
              </a:tabLst>
            </a:pPr>
            <a:r>
              <a:rPr sz="2000" spc="10" dirty="0">
                <a:latin typeface="Arial"/>
                <a:cs typeface="Arial"/>
              </a:rPr>
              <a:t>9)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8834" y="1797557"/>
            <a:ext cx="2592705" cy="292735"/>
          </a:xfrm>
          <a:custGeom>
            <a:avLst/>
            <a:gdLst/>
            <a:ahLst/>
            <a:cxnLst/>
            <a:rect l="l" t="t" r="r" b="b"/>
            <a:pathLst>
              <a:path w="2592704" h="292735">
                <a:moveTo>
                  <a:pt x="0" y="292607"/>
                </a:moveTo>
                <a:lnTo>
                  <a:pt x="2592323" y="292607"/>
                </a:lnTo>
                <a:lnTo>
                  <a:pt x="2592323" y="0"/>
                </a:lnTo>
                <a:lnTo>
                  <a:pt x="0" y="0"/>
                </a:lnTo>
                <a:lnTo>
                  <a:pt x="0" y="292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8834" y="1797557"/>
            <a:ext cx="2592705" cy="292735"/>
          </a:xfrm>
          <a:custGeom>
            <a:avLst/>
            <a:gdLst/>
            <a:ahLst/>
            <a:cxnLst/>
            <a:rect l="l" t="t" r="r" b="b"/>
            <a:pathLst>
              <a:path w="2592704" h="292735">
                <a:moveTo>
                  <a:pt x="0" y="292607"/>
                </a:moveTo>
                <a:lnTo>
                  <a:pt x="2592323" y="292607"/>
                </a:lnTo>
                <a:lnTo>
                  <a:pt x="2592323" y="0"/>
                </a:lnTo>
                <a:lnTo>
                  <a:pt x="0" y="0"/>
                </a:lnTo>
                <a:lnTo>
                  <a:pt x="0" y="29260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88026" y="1813051"/>
            <a:ext cx="231521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Save  </a:t>
            </a:r>
            <a:r>
              <a:rPr sz="1600" spc="-150" dirty="0">
                <a:solidFill>
                  <a:srgbClr val="F9C090"/>
                </a:solidFill>
                <a:latin typeface="Arial"/>
                <a:cs typeface="Arial"/>
              </a:rPr>
              <a:t>ain_v1</a:t>
            </a:r>
            <a:r>
              <a:rPr lang="en-US" sz="1600" spc="-150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lang="en-US" sz="1600" spc="-150" dirty="0">
                <a:solidFill>
                  <a:schemeClr val="bg1"/>
                </a:solidFill>
                <a:latin typeface="Arial"/>
                <a:cs typeface="Arial"/>
              </a:rPr>
              <a:t>value to  </a:t>
            </a:r>
            <a:r>
              <a:rPr lang="en-US" sz="1600" spc="-150" dirty="0">
                <a:solidFill>
                  <a:srgbClr val="E4675D"/>
                </a:solidFill>
                <a:latin typeface="Arial"/>
                <a:cs typeface="Arial"/>
              </a:rPr>
              <a:t>txtain_v1 </a:t>
            </a:r>
            <a:endParaRPr sz="1600" spc="-15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3570" y="1870710"/>
            <a:ext cx="1823085" cy="144780"/>
          </a:xfrm>
          <a:custGeom>
            <a:avLst/>
            <a:gdLst/>
            <a:ahLst/>
            <a:cxnLst/>
            <a:rect l="l" t="t" r="r" b="b"/>
            <a:pathLst>
              <a:path w="1823085" h="144780">
                <a:moveTo>
                  <a:pt x="0" y="144779"/>
                </a:moveTo>
                <a:lnTo>
                  <a:pt x="1822704" y="144779"/>
                </a:lnTo>
                <a:lnTo>
                  <a:pt x="1822704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16273" y="1943861"/>
            <a:ext cx="1433195" cy="0"/>
          </a:xfrm>
          <a:custGeom>
            <a:avLst/>
            <a:gdLst/>
            <a:ahLst/>
            <a:cxnLst/>
            <a:rect l="l" t="t" r="r" b="b"/>
            <a:pathLst>
              <a:path w="1433195">
                <a:moveTo>
                  <a:pt x="0" y="0"/>
                </a:moveTo>
                <a:lnTo>
                  <a:pt x="1432687" y="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20774" y="1607058"/>
            <a:ext cx="1440180" cy="166370"/>
          </a:xfrm>
          <a:custGeom>
            <a:avLst/>
            <a:gdLst/>
            <a:ahLst/>
            <a:cxnLst/>
            <a:rect l="l" t="t" r="r" b="b"/>
            <a:pathLst>
              <a:path w="1440180" h="166369">
                <a:moveTo>
                  <a:pt x="0" y="166115"/>
                </a:moveTo>
                <a:lnTo>
                  <a:pt x="1440180" y="166115"/>
                </a:lnTo>
                <a:lnTo>
                  <a:pt x="1440180" y="0"/>
                </a:lnTo>
                <a:lnTo>
                  <a:pt x="0" y="0"/>
                </a:lnTo>
                <a:lnTo>
                  <a:pt x="0" y="166115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48834" y="2230373"/>
            <a:ext cx="2775966" cy="251992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45"/>
              </a:spcBef>
            </a:pPr>
            <a:r>
              <a:rPr lang="en-US" sz="1600" spc="-65" dirty="0">
                <a:solidFill>
                  <a:schemeClr val="bg1"/>
                </a:solidFill>
                <a:latin typeface="Arial"/>
                <a:cs typeface="Arial"/>
              </a:rPr>
              <a:t>Call </a:t>
            </a:r>
            <a:r>
              <a:rPr sz="1600" spc="-65" dirty="0" err="1">
                <a:solidFill>
                  <a:srgbClr val="F9C090"/>
                </a:solidFill>
                <a:latin typeface="Arial"/>
                <a:cs typeface="Arial"/>
              </a:rPr>
              <a:t>AinDrawgraph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600" spc="-65" dirty="0">
                <a:solidFill>
                  <a:srgbClr val="F9C090"/>
                </a:solidFill>
                <a:latin typeface="Arial"/>
                <a:cs typeface="Arial"/>
              </a:rPr>
              <a:t>o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6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function</a:t>
            </a:r>
            <a:endParaRPr sz="1600" spc="-15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93570" y="2012442"/>
            <a:ext cx="1022985" cy="132715"/>
          </a:xfrm>
          <a:custGeom>
            <a:avLst/>
            <a:gdLst/>
            <a:ahLst/>
            <a:cxnLst/>
            <a:rect l="l" t="t" r="r" b="b"/>
            <a:pathLst>
              <a:path w="1022985" h="132714">
                <a:moveTo>
                  <a:pt x="0" y="132587"/>
                </a:moveTo>
                <a:lnTo>
                  <a:pt x="1022604" y="132587"/>
                </a:lnTo>
                <a:lnTo>
                  <a:pt x="1022604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16173" y="2079498"/>
            <a:ext cx="2232660" cy="297815"/>
          </a:xfrm>
          <a:custGeom>
            <a:avLst/>
            <a:gdLst/>
            <a:ahLst/>
            <a:cxnLst/>
            <a:rect l="l" t="t" r="r" b="b"/>
            <a:pathLst>
              <a:path w="2232660" h="297814">
                <a:moveTo>
                  <a:pt x="0" y="0"/>
                </a:moveTo>
                <a:lnTo>
                  <a:pt x="2232279" y="297433"/>
                </a:lnTo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606296"/>
            <a:ext cx="7016496" cy="3235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99622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1820" algn="l"/>
              </a:tabLst>
            </a:pPr>
            <a:r>
              <a:rPr sz="2000" spc="-110" dirty="0">
                <a:latin typeface="Arial"/>
                <a:cs typeface="Arial"/>
              </a:rPr>
              <a:t>10)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8834" y="3117342"/>
            <a:ext cx="2592705" cy="780983"/>
          </a:xfrm>
          <a:prstGeom prst="rect">
            <a:avLst/>
          </a:prstGeom>
          <a:solidFill>
            <a:srgbClr val="000000"/>
          </a:solidFill>
          <a:ln w="19812">
            <a:solidFill>
              <a:srgbClr val="FF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39395" marR="231775" indent="144780">
              <a:lnSpc>
                <a:spcPct val="100000"/>
              </a:lnSpc>
              <a:spcBef>
                <a:spcPts val="330"/>
              </a:spcBef>
            </a:pP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Save </a:t>
            </a:r>
            <a:r>
              <a:rPr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600" spc="-65" dirty="0">
                <a:solidFill>
                  <a:srgbClr val="F9C090"/>
                </a:solidFill>
                <a:latin typeface="Arial"/>
                <a:cs typeface="Arial"/>
              </a:rPr>
              <a:t>ain_v0</a:t>
            </a:r>
            <a:r>
              <a:rPr lang="en-US" sz="1600" spc="-65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lang="en-US" sz="1600" spc="-65" dirty="0">
                <a:solidFill>
                  <a:schemeClr val="bg1"/>
                </a:solidFill>
                <a:latin typeface="Arial"/>
                <a:cs typeface="Arial"/>
              </a:rPr>
              <a:t>value to </a:t>
            </a:r>
            <a:r>
              <a:rPr lang="en-US" sz="1600" spc="-95" dirty="0">
                <a:solidFill>
                  <a:srgbClr val="E4675D"/>
                </a:solidFill>
                <a:latin typeface="Arial"/>
                <a:cs typeface="Arial"/>
              </a:rPr>
              <a:t>Val</a:t>
            </a:r>
            <a:r>
              <a:rPr sz="1600" spc="-65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lang="en-US" sz="1600" spc="-65" dirty="0">
                <a:solidFill>
                  <a:schemeClr val="bg1"/>
                </a:solidFill>
                <a:latin typeface="Arial"/>
                <a:cs typeface="Arial"/>
              </a:rPr>
              <a:t>and print graph </a:t>
            </a:r>
            <a:r>
              <a:rPr sz="1600" spc="-25" dirty="0">
                <a:solidFill>
                  <a:srgbClr val="F9C090"/>
                </a:solidFill>
                <a:latin typeface="Arial"/>
                <a:cs typeface="Arial"/>
              </a:rPr>
              <a:t>style</a:t>
            </a:r>
            <a:r>
              <a:rPr lang="en-US" sz="1600" spc="-25" dirty="0">
                <a:solidFill>
                  <a:srgbClr val="F9C090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chemeClr val="bg1"/>
                </a:solidFill>
                <a:latin typeface="Arial"/>
                <a:cs typeface="Arial"/>
              </a:rPr>
              <a:t>using the value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93570" y="3291078"/>
            <a:ext cx="2174875" cy="289560"/>
          </a:xfrm>
          <a:custGeom>
            <a:avLst/>
            <a:gdLst/>
            <a:ahLst/>
            <a:cxnLst/>
            <a:rect l="l" t="t" r="r" b="b"/>
            <a:pathLst>
              <a:path w="2174875" h="289560">
                <a:moveTo>
                  <a:pt x="0" y="289560"/>
                </a:moveTo>
                <a:lnTo>
                  <a:pt x="2174748" y="289560"/>
                </a:lnTo>
                <a:lnTo>
                  <a:pt x="2174748" y="0"/>
                </a:lnTo>
                <a:lnTo>
                  <a:pt x="0" y="0"/>
                </a:lnTo>
                <a:lnTo>
                  <a:pt x="0" y="289560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8317" y="3420617"/>
            <a:ext cx="1080135" cy="15240"/>
          </a:xfrm>
          <a:custGeom>
            <a:avLst/>
            <a:gdLst/>
            <a:ahLst/>
            <a:cxnLst/>
            <a:rect l="l" t="t" r="r" b="b"/>
            <a:pathLst>
              <a:path w="1080135" h="15239">
                <a:moveTo>
                  <a:pt x="0" y="14858"/>
                </a:moveTo>
                <a:lnTo>
                  <a:pt x="1080135" y="0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20774" y="3117342"/>
            <a:ext cx="1583690" cy="173990"/>
          </a:xfrm>
          <a:custGeom>
            <a:avLst/>
            <a:gdLst/>
            <a:ahLst/>
            <a:cxnLst/>
            <a:rect l="l" t="t" r="r" b="b"/>
            <a:pathLst>
              <a:path w="1583689" h="173989">
                <a:moveTo>
                  <a:pt x="0" y="173736"/>
                </a:moveTo>
                <a:lnTo>
                  <a:pt x="1583436" y="173736"/>
                </a:lnTo>
                <a:lnTo>
                  <a:pt x="1583436" y="0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609344"/>
            <a:ext cx="7778496" cy="1249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85144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52450" algn="l"/>
              </a:tabLst>
            </a:pPr>
            <a:r>
              <a:rPr sz="2000" spc="-210" dirty="0">
                <a:latin typeface="Arial"/>
                <a:cs typeface="Arial"/>
              </a:rPr>
              <a:t>11)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08653" y="3534917"/>
            <a:ext cx="2592705" cy="607060"/>
          </a:xfrm>
          <a:custGeom>
            <a:avLst/>
            <a:gdLst/>
            <a:ahLst/>
            <a:cxnLst/>
            <a:rect l="l" t="t" r="r" b="b"/>
            <a:pathLst>
              <a:path w="2592704" h="607060">
                <a:moveTo>
                  <a:pt x="0" y="606551"/>
                </a:moveTo>
                <a:lnTo>
                  <a:pt x="2592324" y="606551"/>
                </a:lnTo>
                <a:lnTo>
                  <a:pt x="259232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8653" y="3534917"/>
            <a:ext cx="2592705" cy="607060"/>
          </a:xfrm>
          <a:custGeom>
            <a:avLst/>
            <a:gdLst/>
            <a:ahLst/>
            <a:cxnLst/>
            <a:rect l="l" t="t" r="r" b="b"/>
            <a:pathLst>
              <a:path w="2592704" h="607060">
                <a:moveTo>
                  <a:pt x="0" y="606551"/>
                </a:moveTo>
                <a:lnTo>
                  <a:pt x="2592324" y="606551"/>
                </a:lnTo>
                <a:lnTo>
                  <a:pt x="259232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0000" y="3708298"/>
            <a:ext cx="2743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dirty="0">
                <a:solidFill>
                  <a:srgbClr val="FF0000"/>
                </a:solidFill>
                <a:latin typeface="Malgun Gothic"/>
                <a:cs typeface="Malgun Gothic"/>
              </a:rPr>
              <a:t>Graph </a:t>
            </a:r>
            <a:r>
              <a:rPr sz="1600" dirty="0">
                <a:solidFill>
                  <a:srgbClr val="F9C090"/>
                </a:solidFill>
                <a:latin typeface="Arial"/>
                <a:cs typeface="Arial"/>
              </a:rPr>
              <a:t>style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definition part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5994" y="2285238"/>
            <a:ext cx="7058025" cy="638810"/>
          </a:xfrm>
          <a:custGeom>
            <a:avLst/>
            <a:gdLst/>
            <a:ahLst/>
            <a:cxnLst/>
            <a:rect l="l" t="t" r="r" b="b"/>
            <a:pathLst>
              <a:path w="7058025" h="638810">
                <a:moveTo>
                  <a:pt x="0" y="638556"/>
                </a:moveTo>
                <a:lnTo>
                  <a:pt x="7057644" y="638556"/>
                </a:lnTo>
                <a:lnTo>
                  <a:pt x="7057644" y="0"/>
                </a:lnTo>
                <a:lnTo>
                  <a:pt x="0" y="0"/>
                </a:lnTo>
                <a:lnTo>
                  <a:pt x="0" y="638556"/>
                </a:lnTo>
                <a:close/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04053" y="2923794"/>
            <a:ext cx="0" cy="610870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0"/>
                </a:moveTo>
                <a:lnTo>
                  <a:pt x="0" y="610743"/>
                </a:lnTo>
              </a:path>
            </a:pathLst>
          </a:custGeom>
          <a:ln w="198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586483"/>
            <a:ext cx="7696200" cy="1424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512" y="1162684"/>
            <a:ext cx="828588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90550" algn="l"/>
              </a:tabLst>
            </a:pPr>
            <a:r>
              <a:rPr sz="2000" spc="-114" dirty="0">
                <a:latin typeface="Arial"/>
                <a:cs typeface="Arial"/>
              </a:rPr>
              <a:t>12)	</a:t>
            </a:r>
            <a:r>
              <a:rPr lang="en-US" sz="2000" dirty="0">
                <a:latin typeface="Arial"/>
                <a:cs typeface="Arial"/>
              </a:rPr>
              <a:t> Web server operation process description </a:t>
            </a:r>
            <a:r>
              <a:rPr sz="2000" spc="360" dirty="0">
                <a:latin typeface="Arial"/>
                <a:cs typeface="Arial"/>
              </a:rPr>
              <a:t>- </a:t>
            </a:r>
            <a:r>
              <a:rPr sz="2000" spc="-30" dirty="0">
                <a:latin typeface="Arial"/>
                <a:cs typeface="Arial"/>
              </a:rPr>
              <a:t>(ain_page.html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code)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8441" y="2122170"/>
            <a:ext cx="763905" cy="143510"/>
          </a:xfrm>
          <a:custGeom>
            <a:avLst/>
            <a:gdLst/>
            <a:ahLst/>
            <a:cxnLst/>
            <a:rect l="l" t="t" r="r" b="b"/>
            <a:pathLst>
              <a:path w="763904" h="143510">
                <a:moveTo>
                  <a:pt x="0" y="143256"/>
                </a:moveTo>
                <a:lnTo>
                  <a:pt x="763524" y="143256"/>
                </a:lnTo>
                <a:lnTo>
                  <a:pt x="763524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12941" y="3147822"/>
            <a:ext cx="2735580" cy="570028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12725">
              <a:spcBef>
                <a:spcPts val="60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en-US" sz="1600" dirty="0">
                <a:solidFill>
                  <a:srgbClr val="92D050"/>
                </a:solidFill>
                <a:latin typeface="Arial"/>
                <a:cs typeface="Arial"/>
              </a:rPr>
              <a:t>id = </a:t>
            </a:r>
            <a:r>
              <a:rPr lang="en-US" sz="1600" spc="-110" dirty="0">
                <a:solidFill>
                  <a:srgbClr val="E4675D"/>
                </a:solidFill>
                <a:latin typeface="Arial"/>
                <a:cs typeface="Arial"/>
              </a:rPr>
              <a:t>txtain_v1</a:t>
            </a:r>
            <a:r>
              <a:rPr lang="en-US" sz="1600" dirty="0">
                <a:solidFill>
                  <a:srgbClr val="E4675D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value</a:t>
            </a:r>
            <a:r>
              <a:rPr lang="en-US" sz="1600" dirty="0">
                <a:solidFill>
                  <a:srgbClr val="FFFFFF"/>
                </a:solidFill>
                <a:latin typeface="Malgun Gothic"/>
                <a:cs typeface="Malgun Gothic"/>
              </a:rPr>
              <a:t> and then put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61965" y="2193798"/>
            <a:ext cx="2318385" cy="955040"/>
          </a:xfrm>
          <a:custGeom>
            <a:avLst/>
            <a:gdLst/>
            <a:ahLst/>
            <a:cxnLst/>
            <a:rect l="l" t="t" r="r" b="b"/>
            <a:pathLst>
              <a:path w="2318384" h="955039">
                <a:moveTo>
                  <a:pt x="0" y="0"/>
                </a:moveTo>
                <a:lnTo>
                  <a:pt x="2318385" y="954658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4950" y="1911857"/>
            <a:ext cx="6091555" cy="146685"/>
          </a:xfrm>
          <a:custGeom>
            <a:avLst/>
            <a:gdLst/>
            <a:ahLst/>
            <a:cxnLst/>
            <a:rect l="l" t="t" r="r" b="b"/>
            <a:pathLst>
              <a:path w="6091555" h="146685">
                <a:moveTo>
                  <a:pt x="0" y="146304"/>
                </a:moveTo>
                <a:lnTo>
                  <a:pt x="6091428" y="146304"/>
                </a:lnTo>
                <a:lnTo>
                  <a:pt x="6091428" y="0"/>
                </a:lnTo>
                <a:lnTo>
                  <a:pt x="0" y="0"/>
                </a:lnTo>
                <a:lnTo>
                  <a:pt x="0" y="146304"/>
                </a:lnTo>
                <a:close/>
              </a:path>
            </a:pathLst>
          </a:custGeom>
          <a:ln w="19811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79041" y="3155442"/>
            <a:ext cx="3813175" cy="570028"/>
          </a:xfrm>
          <a:prstGeom prst="rect">
            <a:avLst/>
          </a:prstGeom>
          <a:solidFill>
            <a:srgbClr val="000000"/>
          </a:solidFill>
          <a:ln w="19812">
            <a:solidFill>
              <a:srgbClr val="30859C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605"/>
              </a:spcBef>
            </a:pPr>
            <a:r>
              <a:rPr lang="en-US" sz="1600" spc="-150" dirty="0">
                <a:solidFill>
                  <a:srgbClr val="FFFFFF"/>
                </a:solidFill>
                <a:latin typeface="Malgun Gothic"/>
                <a:cs typeface="Malgun Gothic"/>
              </a:rPr>
              <a:t>Print out </a:t>
            </a:r>
            <a:r>
              <a:rPr lang="en-US" sz="1600" spc="-100" dirty="0">
                <a:solidFill>
                  <a:srgbClr val="E4675D"/>
                </a:solidFill>
                <a:latin typeface="Arial"/>
                <a:cs typeface="Arial"/>
              </a:rPr>
              <a:t>ain_v0 </a:t>
            </a:r>
            <a:r>
              <a:rPr lang="en-US" sz="1600" spc="-100" dirty="0">
                <a:solidFill>
                  <a:schemeClr val="bg1"/>
                </a:solidFill>
                <a:latin typeface="Arial"/>
                <a:cs typeface="Arial"/>
              </a:rPr>
              <a:t>value of </a:t>
            </a:r>
            <a:r>
              <a:rPr lang="en-US" sz="1600" spc="-100" dirty="0">
                <a:solidFill>
                  <a:srgbClr val="FF0000"/>
                </a:solidFill>
                <a:latin typeface="Arial"/>
                <a:cs typeface="Arial"/>
              </a:rPr>
              <a:t>graph</a:t>
            </a:r>
            <a:r>
              <a:rPr lang="en-US" sz="1600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spc="-100" dirty="0">
                <a:solidFill>
                  <a:srgbClr val="92D050"/>
                </a:solidFill>
                <a:latin typeface="Arial"/>
                <a:cs typeface="Arial"/>
              </a:rPr>
              <a:t>draw</a:t>
            </a:r>
            <a:r>
              <a:rPr lang="en-US" sz="1600" spc="-100" dirty="0">
                <a:solidFill>
                  <a:schemeClr val="bg1"/>
                </a:solidFill>
                <a:latin typeface="Arial"/>
                <a:cs typeface="Arial"/>
              </a:rPr>
              <a:t> part to </a:t>
            </a:r>
            <a:r>
              <a:rPr lang="en-US" sz="1600" spc="-100" dirty="0">
                <a:solidFill>
                  <a:srgbClr val="FF0000"/>
                </a:solidFill>
                <a:latin typeface="Arial"/>
                <a:cs typeface="Arial"/>
              </a:rPr>
              <a:t>graph</a:t>
            </a:r>
            <a:endParaRPr lang="en-US" sz="1600" spc="-150" dirty="0">
              <a:solidFill>
                <a:srgbClr val="FF0000"/>
              </a:solidFill>
              <a:latin typeface="Malgun Gothic"/>
              <a:cs typeface="Malgun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5565" y="2065782"/>
            <a:ext cx="361315" cy="1090295"/>
          </a:xfrm>
          <a:custGeom>
            <a:avLst/>
            <a:gdLst/>
            <a:ahLst/>
            <a:cxnLst/>
            <a:rect l="l" t="t" r="r" b="b"/>
            <a:pathLst>
              <a:path w="361314" h="1090295">
                <a:moveTo>
                  <a:pt x="361061" y="0"/>
                </a:moveTo>
                <a:lnTo>
                  <a:pt x="0" y="1090295"/>
                </a:lnTo>
              </a:path>
            </a:pathLst>
          </a:custGeom>
          <a:ln w="19812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>
            <a:spLocks noGrp="1"/>
          </p:cNvSpPr>
          <p:nvPr>
            <p:ph type="title"/>
          </p:nvPr>
        </p:nvSpPr>
        <p:spPr>
          <a:xfrm>
            <a:off x="68986" y="449326"/>
            <a:ext cx="94560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21005" algn="l"/>
              </a:tabLst>
            </a:pPr>
            <a:r>
              <a:rPr sz="2000" spc="-70" dirty="0"/>
              <a:t>3.	</a:t>
            </a:r>
            <a:r>
              <a:rPr lang="en-US" sz="2000" spc="-275" dirty="0"/>
              <a:t> '</a:t>
            </a:r>
            <a:r>
              <a:rPr lang="en-US" sz="2000" dirty="0"/>
              <a:t>Receive Analog Sensor value with Web page’ practice</a:t>
            </a:r>
            <a:r>
              <a:rPr sz="2000" spc="-680" dirty="0">
                <a:latin typeface="Malgun Gothic"/>
                <a:cs typeface="Malgun Gothic"/>
              </a:rPr>
              <a:t>   </a:t>
            </a:r>
            <a:r>
              <a:rPr sz="2000" spc="445" dirty="0"/>
              <a:t>- </a:t>
            </a:r>
            <a:r>
              <a:rPr sz="2000" spc="-135" dirty="0"/>
              <a:t>mbed </a:t>
            </a:r>
            <a:r>
              <a:rPr sz="2000" spc="-310" dirty="0"/>
              <a:t>Web</a:t>
            </a:r>
            <a:r>
              <a:rPr sz="2000" spc="-114" dirty="0"/>
              <a:t> </a:t>
            </a:r>
            <a:r>
              <a:rPr sz="2000" spc="-120" dirty="0"/>
              <a:t>Compiler</a:t>
            </a:r>
            <a:endParaRPr sz="20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6623" y="1871472"/>
            <a:ext cx="2228087" cy="235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42544" y="2106167"/>
            <a:ext cx="1508759" cy="1545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7711" y="2093976"/>
            <a:ext cx="1368552" cy="1150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7492" y="1455527"/>
            <a:ext cx="1639570" cy="668020"/>
          </a:xfrm>
          <a:custGeom>
            <a:avLst/>
            <a:gdLst/>
            <a:ahLst/>
            <a:cxnLst/>
            <a:rect l="l" t="t" r="r" b="b"/>
            <a:pathLst>
              <a:path w="1639570" h="668019">
                <a:moveTo>
                  <a:pt x="0" y="377463"/>
                </a:moveTo>
                <a:lnTo>
                  <a:pt x="121920" y="667785"/>
                </a:lnTo>
                <a:lnTo>
                  <a:pt x="458724" y="521608"/>
                </a:lnTo>
                <a:lnTo>
                  <a:pt x="344043" y="485540"/>
                </a:lnTo>
                <a:lnTo>
                  <a:pt x="370397" y="449781"/>
                </a:lnTo>
                <a:lnTo>
                  <a:pt x="398539" y="415518"/>
                </a:lnTo>
                <a:lnTo>
                  <a:pt x="400351" y="413531"/>
                </a:lnTo>
                <a:lnTo>
                  <a:pt x="114681" y="413531"/>
                </a:lnTo>
                <a:lnTo>
                  <a:pt x="0" y="377463"/>
                </a:lnTo>
                <a:close/>
              </a:path>
              <a:path w="1639570" h="668019">
                <a:moveTo>
                  <a:pt x="1003942" y="0"/>
                </a:moveTo>
                <a:lnTo>
                  <a:pt x="954169" y="552"/>
                </a:lnTo>
                <a:lnTo>
                  <a:pt x="904837" y="2963"/>
                </a:lnTo>
                <a:lnTo>
                  <a:pt x="856014" y="7215"/>
                </a:lnTo>
                <a:lnTo>
                  <a:pt x="807768" y="13289"/>
                </a:lnTo>
                <a:lnTo>
                  <a:pt x="760166" y="21167"/>
                </a:lnTo>
                <a:lnTo>
                  <a:pt x="713275" y="30831"/>
                </a:lnTo>
                <a:lnTo>
                  <a:pt x="667162" y="42262"/>
                </a:lnTo>
                <a:lnTo>
                  <a:pt x="621895" y="55444"/>
                </a:lnTo>
                <a:lnTo>
                  <a:pt x="577542" y="70356"/>
                </a:lnTo>
                <a:lnTo>
                  <a:pt x="534169" y="86982"/>
                </a:lnTo>
                <a:lnTo>
                  <a:pt x="491843" y="105304"/>
                </a:lnTo>
                <a:lnTo>
                  <a:pt x="450633" y="125302"/>
                </a:lnTo>
                <a:lnTo>
                  <a:pt x="410605" y="146959"/>
                </a:lnTo>
                <a:lnTo>
                  <a:pt x="371828" y="170257"/>
                </a:lnTo>
                <a:lnTo>
                  <a:pt x="334367" y="195178"/>
                </a:lnTo>
                <a:lnTo>
                  <a:pt x="298291" y="221703"/>
                </a:lnTo>
                <a:lnTo>
                  <a:pt x="263667" y="249814"/>
                </a:lnTo>
                <a:lnTo>
                  <a:pt x="230562" y="279494"/>
                </a:lnTo>
                <a:lnTo>
                  <a:pt x="199043" y="310724"/>
                </a:lnTo>
                <a:lnTo>
                  <a:pt x="169179" y="343485"/>
                </a:lnTo>
                <a:lnTo>
                  <a:pt x="141035" y="377760"/>
                </a:lnTo>
                <a:lnTo>
                  <a:pt x="114681" y="413531"/>
                </a:lnTo>
                <a:lnTo>
                  <a:pt x="400351" y="413531"/>
                </a:lnTo>
                <a:lnTo>
                  <a:pt x="428402" y="382767"/>
                </a:lnTo>
                <a:lnTo>
                  <a:pt x="459918" y="351547"/>
                </a:lnTo>
                <a:lnTo>
                  <a:pt x="493020" y="321876"/>
                </a:lnTo>
                <a:lnTo>
                  <a:pt x="527641" y="293773"/>
                </a:lnTo>
                <a:lnTo>
                  <a:pt x="563713" y="267255"/>
                </a:lnTo>
                <a:lnTo>
                  <a:pt x="601170" y="242341"/>
                </a:lnTo>
                <a:lnTo>
                  <a:pt x="639943" y="219048"/>
                </a:lnTo>
                <a:lnTo>
                  <a:pt x="679967" y="197396"/>
                </a:lnTo>
                <a:lnTo>
                  <a:pt x="721173" y="177401"/>
                </a:lnTo>
                <a:lnTo>
                  <a:pt x="763494" y="159083"/>
                </a:lnTo>
                <a:lnTo>
                  <a:pt x="806863" y="142459"/>
                </a:lnTo>
                <a:lnTo>
                  <a:pt x="851213" y="127547"/>
                </a:lnTo>
                <a:lnTo>
                  <a:pt x="896477" y="114367"/>
                </a:lnTo>
                <a:lnTo>
                  <a:pt x="942586" y="102935"/>
                </a:lnTo>
                <a:lnTo>
                  <a:pt x="989475" y="93269"/>
                </a:lnTo>
                <a:lnTo>
                  <a:pt x="1037075" y="85389"/>
                </a:lnTo>
                <a:lnTo>
                  <a:pt x="1085320" y="79313"/>
                </a:lnTo>
                <a:lnTo>
                  <a:pt x="1134142" y="75057"/>
                </a:lnTo>
                <a:lnTo>
                  <a:pt x="1183475" y="72641"/>
                </a:lnTo>
                <a:lnTo>
                  <a:pt x="1233249" y="72083"/>
                </a:lnTo>
                <a:lnTo>
                  <a:pt x="1433591" y="72083"/>
                </a:lnTo>
                <a:lnTo>
                  <a:pt x="1409954" y="64662"/>
                </a:lnTo>
                <a:lnTo>
                  <a:pt x="1359070" y="49693"/>
                </a:lnTo>
                <a:lnTo>
                  <a:pt x="1308089" y="36728"/>
                </a:lnTo>
                <a:lnTo>
                  <a:pt x="1257079" y="25749"/>
                </a:lnTo>
                <a:lnTo>
                  <a:pt x="1206107" y="16737"/>
                </a:lnTo>
                <a:lnTo>
                  <a:pt x="1155240" y="9674"/>
                </a:lnTo>
                <a:lnTo>
                  <a:pt x="1104545" y="4542"/>
                </a:lnTo>
                <a:lnTo>
                  <a:pt x="1054090" y="1323"/>
                </a:lnTo>
                <a:lnTo>
                  <a:pt x="1003942" y="0"/>
                </a:lnTo>
                <a:close/>
              </a:path>
              <a:path w="1639570" h="668019">
                <a:moveTo>
                  <a:pt x="1433591" y="72083"/>
                </a:moveTo>
                <a:lnTo>
                  <a:pt x="1233249" y="72083"/>
                </a:lnTo>
                <a:lnTo>
                  <a:pt x="1283400" y="73401"/>
                </a:lnTo>
                <a:lnTo>
                  <a:pt x="1333858" y="76612"/>
                </a:lnTo>
                <a:lnTo>
                  <a:pt x="1384558" y="81736"/>
                </a:lnTo>
                <a:lnTo>
                  <a:pt x="1435431" y="88790"/>
                </a:lnTo>
                <a:lnTo>
                  <a:pt x="1486410" y="97792"/>
                </a:lnTo>
                <a:lnTo>
                  <a:pt x="1537429" y="108761"/>
                </a:lnTo>
                <a:lnTo>
                  <a:pt x="1588420" y="121715"/>
                </a:lnTo>
                <a:lnTo>
                  <a:pt x="1639315" y="136671"/>
                </a:lnTo>
                <a:lnTo>
                  <a:pt x="1433591" y="72083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10604" y="1561083"/>
            <a:ext cx="979169" cy="1299210"/>
          </a:xfrm>
          <a:custGeom>
            <a:avLst/>
            <a:gdLst/>
            <a:ahLst/>
            <a:cxnLst/>
            <a:rect l="l" t="t" r="r" b="b"/>
            <a:pathLst>
              <a:path w="979170" h="1299210">
                <a:moveTo>
                  <a:pt x="0" y="0"/>
                </a:moveTo>
                <a:lnTo>
                  <a:pt x="48138" y="20790"/>
                </a:lnTo>
                <a:lnTo>
                  <a:pt x="94972" y="43097"/>
                </a:lnTo>
                <a:lnTo>
                  <a:pt x="140470" y="66866"/>
                </a:lnTo>
                <a:lnTo>
                  <a:pt x="184601" y="92041"/>
                </a:lnTo>
                <a:lnTo>
                  <a:pt x="227331" y="118566"/>
                </a:lnTo>
                <a:lnTo>
                  <a:pt x="268629" y="146387"/>
                </a:lnTo>
                <a:lnTo>
                  <a:pt x="308463" y="175448"/>
                </a:lnTo>
                <a:lnTo>
                  <a:pt x="346799" y="205694"/>
                </a:lnTo>
                <a:lnTo>
                  <a:pt x="383607" y="237069"/>
                </a:lnTo>
                <a:lnTo>
                  <a:pt x="418854" y="269517"/>
                </a:lnTo>
                <a:lnTo>
                  <a:pt x="452508" y="302985"/>
                </a:lnTo>
                <a:lnTo>
                  <a:pt x="484536" y="337416"/>
                </a:lnTo>
                <a:lnTo>
                  <a:pt x="514907" y="372754"/>
                </a:lnTo>
                <a:lnTo>
                  <a:pt x="543588" y="408945"/>
                </a:lnTo>
                <a:lnTo>
                  <a:pt x="570548" y="445934"/>
                </a:lnTo>
                <a:lnTo>
                  <a:pt x="595753" y="483664"/>
                </a:lnTo>
                <a:lnTo>
                  <a:pt x="619172" y="522081"/>
                </a:lnTo>
                <a:lnTo>
                  <a:pt x="640773" y="561129"/>
                </a:lnTo>
                <a:lnTo>
                  <a:pt x="660523" y="600752"/>
                </a:lnTo>
                <a:lnTo>
                  <a:pt x="678391" y="640896"/>
                </a:lnTo>
                <a:lnTo>
                  <a:pt x="694344" y="681506"/>
                </a:lnTo>
                <a:lnTo>
                  <a:pt x="708350" y="722525"/>
                </a:lnTo>
                <a:lnTo>
                  <a:pt x="720377" y="763898"/>
                </a:lnTo>
                <a:lnTo>
                  <a:pt x="730393" y="805570"/>
                </a:lnTo>
                <a:lnTo>
                  <a:pt x="738365" y="847487"/>
                </a:lnTo>
                <a:lnTo>
                  <a:pt x="744261" y="889591"/>
                </a:lnTo>
                <a:lnTo>
                  <a:pt x="748050" y="931829"/>
                </a:lnTo>
                <a:lnTo>
                  <a:pt x="749698" y="974144"/>
                </a:lnTo>
                <a:lnTo>
                  <a:pt x="749175" y="1016481"/>
                </a:lnTo>
                <a:lnTo>
                  <a:pt x="746447" y="1058786"/>
                </a:lnTo>
                <a:lnTo>
                  <a:pt x="741483" y="1101002"/>
                </a:lnTo>
                <a:lnTo>
                  <a:pt x="734250" y="1143074"/>
                </a:lnTo>
                <a:lnTo>
                  <a:pt x="724717" y="1184947"/>
                </a:lnTo>
                <a:lnTo>
                  <a:pt x="712851" y="1226565"/>
                </a:lnTo>
                <a:lnTo>
                  <a:pt x="942213" y="1298702"/>
                </a:lnTo>
                <a:lnTo>
                  <a:pt x="955611" y="1250997"/>
                </a:lnTo>
                <a:lnTo>
                  <a:pt x="965962" y="1202435"/>
                </a:lnTo>
                <a:lnTo>
                  <a:pt x="972524" y="1159936"/>
                </a:lnTo>
                <a:lnTo>
                  <a:pt x="976814" y="1117421"/>
                </a:lnTo>
                <a:lnTo>
                  <a:pt x="978869" y="1074941"/>
                </a:lnTo>
                <a:lnTo>
                  <a:pt x="978730" y="1032544"/>
                </a:lnTo>
                <a:lnTo>
                  <a:pt x="976435" y="990279"/>
                </a:lnTo>
                <a:lnTo>
                  <a:pt x="972023" y="948195"/>
                </a:lnTo>
                <a:lnTo>
                  <a:pt x="965535" y="906341"/>
                </a:lnTo>
                <a:lnTo>
                  <a:pt x="957009" y="864765"/>
                </a:lnTo>
                <a:lnTo>
                  <a:pt x="946485" y="823517"/>
                </a:lnTo>
                <a:lnTo>
                  <a:pt x="934001" y="782645"/>
                </a:lnTo>
                <a:lnTo>
                  <a:pt x="919598" y="742199"/>
                </a:lnTo>
                <a:lnTo>
                  <a:pt x="903315" y="702227"/>
                </a:lnTo>
                <a:lnTo>
                  <a:pt x="885190" y="662778"/>
                </a:lnTo>
                <a:lnTo>
                  <a:pt x="865263" y="623901"/>
                </a:lnTo>
                <a:lnTo>
                  <a:pt x="843574" y="585645"/>
                </a:lnTo>
                <a:lnTo>
                  <a:pt x="820161" y="548058"/>
                </a:lnTo>
                <a:lnTo>
                  <a:pt x="795064" y="511190"/>
                </a:lnTo>
                <a:lnTo>
                  <a:pt x="768323" y="475090"/>
                </a:lnTo>
                <a:lnTo>
                  <a:pt x="739976" y="439805"/>
                </a:lnTo>
                <a:lnTo>
                  <a:pt x="710063" y="405386"/>
                </a:lnTo>
                <a:lnTo>
                  <a:pt x="678623" y="371881"/>
                </a:lnTo>
                <a:lnTo>
                  <a:pt x="645696" y="339339"/>
                </a:lnTo>
                <a:lnTo>
                  <a:pt x="611320" y="307809"/>
                </a:lnTo>
                <a:lnTo>
                  <a:pt x="575536" y="277340"/>
                </a:lnTo>
                <a:lnTo>
                  <a:pt x="538382" y="247980"/>
                </a:lnTo>
                <a:lnTo>
                  <a:pt x="499897" y="219778"/>
                </a:lnTo>
                <a:lnTo>
                  <a:pt x="460121" y="192784"/>
                </a:lnTo>
                <a:lnTo>
                  <a:pt x="419094" y="167046"/>
                </a:lnTo>
                <a:lnTo>
                  <a:pt x="376854" y="142614"/>
                </a:lnTo>
                <a:lnTo>
                  <a:pt x="333441" y="119535"/>
                </a:lnTo>
                <a:lnTo>
                  <a:pt x="288894" y="97859"/>
                </a:lnTo>
                <a:lnTo>
                  <a:pt x="243252" y="77635"/>
                </a:lnTo>
                <a:lnTo>
                  <a:pt x="196555" y="58911"/>
                </a:lnTo>
                <a:lnTo>
                  <a:pt x="148842" y="41737"/>
                </a:lnTo>
                <a:lnTo>
                  <a:pt x="100152" y="26161"/>
                </a:lnTo>
                <a:lnTo>
                  <a:pt x="50525" y="12232"/>
                </a:lnTo>
                <a:lnTo>
                  <a:pt x="0" y="0"/>
                </a:lnTo>
                <a:close/>
              </a:path>
            </a:pathLst>
          </a:custGeom>
          <a:solidFill>
            <a:srgbClr val="B756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7492" y="1455527"/>
            <a:ext cx="2502535" cy="1404620"/>
          </a:xfrm>
          <a:custGeom>
            <a:avLst/>
            <a:gdLst/>
            <a:ahLst/>
            <a:cxnLst/>
            <a:rect l="l" t="t" r="r" b="b"/>
            <a:pathLst>
              <a:path w="2502534" h="1404620">
                <a:moveTo>
                  <a:pt x="1639315" y="136671"/>
                </a:moveTo>
                <a:lnTo>
                  <a:pt x="1588420" y="121715"/>
                </a:lnTo>
                <a:lnTo>
                  <a:pt x="1537429" y="108761"/>
                </a:lnTo>
                <a:lnTo>
                  <a:pt x="1486410" y="97792"/>
                </a:lnTo>
                <a:lnTo>
                  <a:pt x="1435431" y="88790"/>
                </a:lnTo>
                <a:lnTo>
                  <a:pt x="1384558" y="81736"/>
                </a:lnTo>
                <a:lnTo>
                  <a:pt x="1333858" y="76612"/>
                </a:lnTo>
                <a:lnTo>
                  <a:pt x="1283400" y="73401"/>
                </a:lnTo>
                <a:lnTo>
                  <a:pt x="1233249" y="72083"/>
                </a:lnTo>
                <a:lnTo>
                  <a:pt x="1183475" y="72641"/>
                </a:lnTo>
                <a:lnTo>
                  <a:pt x="1134142" y="75057"/>
                </a:lnTo>
                <a:lnTo>
                  <a:pt x="1085320" y="79313"/>
                </a:lnTo>
                <a:lnTo>
                  <a:pt x="1037075" y="85389"/>
                </a:lnTo>
                <a:lnTo>
                  <a:pt x="989475" y="93269"/>
                </a:lnTo>
                <a:lnTo>
                  <a:pt x="942586" y="102935"/>
                </a:lnTo>
                <a:lnTo>
                  <a:pt x="896477" y="114367"/>
                </a:lnTo>
                <a:lnTo>
                  <a:pt x="851213" y="127547"/>
                </a:lnTo>
                <a:lnTo>
                  <a:pt x="806863" y="142459"/>
                </a:lnTo>
                <a:lnTo>
                  <a:pt x="763494" y="159083"/>
                </a:lnTo>
                <a:lnTo>
                  <a:pt x="721173" y="177401"/>
                </a:lnTo>
                <a:lnTo>
                  <a:pt x="679967" y="197396"/>
                </a:lnTo>
                <a:lnTo>
                  <a:pt x="639943" y="219048"/>
                </a:lnTo>
                <a:lnTo>
                  <a:pt x="601170" y="242341"/>
                </a:lnTo>
                <a:lnTo>
                  <a:pt x="563713" y="267255"/>
                </a:lnTo>
                <a:lnTo>
                  <a:pt x="527641" y="293773"/>
                </a:lnTo>
                <a:lnTo>
                  <a:pt x="493020" y="321876"/>
                </a:lnTo>
                <a:lnTo>
                  <a:pt x="459918" y="351547"/>
                </a:lnTo>
                <a:lnTo>
                  <a:pt x="428402" y="382767"/>
                </a:lnTo>
                <a:lnTo>
                  <a:pt x="398539" y="415518"/>
                </a:lnTo>
                <a:lnTo>
                  <a:pt x="370397" y="449781"/>
                </a:lnTo>
                <a:lnTo>
                  <a:pt x="344043" y="485540"/>
                </a:lnTo>
                <a:lnTo>
                  <a:pt x="458724" y="521608"/>
                </a:lnTo>
                <a:lnTo>
                  <a:pt x="121920" y="667785"/>
                </a:lnTo>
                <a:lnTo>
                  <a:pt x="0" y="377463"/>
                </a:lnTo>
                <a:lnTo>
                  <a:pt x="114681" y="413531"/>
                </a:lnTo>
                <a:lnTo>
                  <a:pt x="141035" y="377760"/>
                </a:lnTo>
                <a:lnTo>
                  <a:pt x="169179" y="343485"/>
                </a:lnTo>
                <a:lnTo>
                  <a:pt x="199043" y="310724"/>
                </a:lnTo>
                <a:lnTo>
                  <a:pt x="230562" y="279494"/>
                </a:lnTo>
                <a:lnTo>
                  <a:pt x="263667" y="249814"/>
                </a:lnTo>
                <a:lnTo>
                  <a:pt x="298291" y="221703"/>
                </a:lnTo>
                <a:lnTo>
                  <a:pt x="334367" y="195178"/>
                </a:lnTo>
                <a:lnTo>
                  <a:pt x="371828" y="170257"/>
                </a:lnTo>
                <a:lnTo>
                  <a:pt x="410605" y="146959"/>
                </a:lnTo>
                <a:lnTo>
                  <a:pt x="450633" y="125302"/>
                </a:lnTo>
                <a:lnTo>
                  <a:pt x="491843" y="105304"/>
                </a:lnTo>
                <a:lnTo>
                  <a:pt x="534169" y="86982"/>
                </a:lnTo>
                <a:lnTo>
                  <a:pt x="577542" y="70356"/>
                </a:lnTo>
                <a:lnTo>
                  <a:pt x="621895" y="55444"/>
                </a:lnTo>
                <a:lnTo>
                  <a:pt x="667162" y="42262"/>
                </a:lnTo>
                <a:lnTo>
                  <a:pt x="713275" y="30831"/>
                </a:lnTo>
                <a:lnTo>
                  <a:pt x="760166" y="21167"/>
                </a:lnTo>
                <a:lnTo>
                  <a:pt x="807768" y="13289"/>
                </a:lnTo>
                <a:lnTo>
                  <a:pt x="856014" y="7215"/>
                </a:lnTo>
                <a:lnTo>
                  <a:pt x="904837" y="2963"/>
                </a:lnTo>
                <a:lnTo>
                  <a:pt x="954169" y="552"/>
                </a:lnTo>
                <a:lnTo>
                  <a:pt x="1003942" y="0"/>
                </a:lnTo>
                <a:lnTo>
                  <a:pt x="1054090" y="1323"/>
                </a:lnTo>
                <a:lnTo>
                  <a:pt x="1104545" y="4542"/>
                </a:lnTo>
                <a:lnTo>
                  <a:pt x="1155240" y="9674"/>
                </a:lnTo>
                <a:lnTo>
                  <a:pt x="1206107" y="16737"/>
                </a:lnTo>
                <a:lnTo>
                  <a:pt x="1257079" y="25749"/>
                </a:lnTo>
                <a:lnTo>
                  <a:pt x="1308089" y="36728"/>
                </a:lnTo>
                <a:lnTo>
                  <a:pt x="1359070" y="49693"/>
                </a:lnTo>
                <a:lnTo>
                  <a:pt x="1409954" y="64662"/>
                </a:lnTo>
                <a:lnTo>
                  <a:pt x="1639315" y="136671"/>
                </a:lnTo>
                <a:lnTo>
                  <a:pt x="1690028" y="153646"/>
                </a:lnTo>
                <a:lnTo>
                  <a:pt x="1739566" y="172297"/>
                </a:lnTo>
                <a:lnTo>
                  <a:pt x="1787895" y="192569"/>
                </a:lnTo>
                <a:lnTo>
                  <a:pt x="1834977" y="214405"/>
                </a:lnTo>
                <a:lnTo>
                  <a:pt x="1880776" y="237749"/>
                </a:lnTo>
                <a:lnTo>
                  <a:pt x="1925256" y="262546"/>
                </a:lnTo>
                <a:lnTo>
                  <a:pt x="1968380" y="288739"/>
                </a:lnTo>
                <a:lnTo>
                  <a:pt x="2010112" y="316272"/>
                </a:lnTo>
                <a:lnTo>
                  <a:pt x="2050414" y="345090"/>
                </a:lnTo>
                <a:lnTo>
                  <a:pt x="2089252" y="375136"/>
                </a:lnTo>
                <a:lnTo>
                  <a:pt x="2126588" y="406355"/>
                </a:lnTo>
                <a:lnTo>
                  <a:pt x="2162386" y="438691"/>
                </a:lnTo>
                <a:lnTo>
                  <a:pt x="2196610" y="472087"/>
                </a:lnTo>
                <a:lnTo>
                  <a:pt x="2229222" y="506489"/>
                </a:lnTo>
                <a:lnTo>
                  <a:pt x="2260187" y="541838"/>
                </a:lnTo>
                <a:lnTo>
                  <a:pt x="2289468" y="578081"/>
                </a:lnTo>
                <a:lnTo>
                  <a:pt x="2317028" y="615161"/>
                </a:lnTo>
                <a:lnTo>
                  <a:pt x="2342832" y="653021"/>
                </a:lnTo>
                <a:lnTo>
                  <a:pt x="2366842" y="691607"/>
                </a:lnTo>
                <a:lnTo>
                  <a:pt x="2389023" y="730861"/>
                </a:lnTo>
                <a:lnTo>
                  <a:pt x="2409338" y="770729"/>
                </a:lnTo>
                <a:lnTo>
                  <a:pt x="2427750" y="811153"/>
                </a:lnTo>
                <a:lnTo>
                  <a:pt x="2444222" y="852079"/>
                </a:lnTo>
                <a:lnTo>
                  <a:pt x="2458719" y="893450"/>
                </a:lnTo>
                <a:lnTo>
                  <a:pt x="2471205" y="935210"/>
                </a:lnTo>
                <a:lnTo>
                  <a:pt x="2481641" y="977303"/>
                </a:lnTo>
                <a:lnTo>
                  <a:pt x="2489993" y="1019674"/>
                </a:lnTo>
                <a:lnTo>
                  <a:pt x="2496224" y="1062266"/>
                </a:lnTo>
                <a:lnTo>
                  <a:pt x="2500296" y="1105024"/>
                </a:lnTo>
                <a:lnTo>
                  <a:pt x="2502175" y="1147891"/>
                </a:lnTo>
                <a:lnTo>
                  <a:pt x="2501822" y="1190811"/>
                </a:lnTo>
                <a:lnTo>
                  <a:pt x="2499203" y="1233729"/>
                </a:lnTo>
                <a:lnTo>
                  <a:pt x="2494279" y="1276589"/>
                </a:lnTo>
                <a:lnTo>
                  <a:pt x="2487016" y="1319334"/>
                </a:lnTo>
                <a:lnTo>
                  <a:pt x="2477376" y="1361909"/>
                </a:lnTo>
                <a:lnTo>
                  <a:pt x="2465324" y="1404258"/>
                </a:lnTo>
                <a:lnTo>
                  <a:pt x="2235962" y="1332122"/>
                </a:lnTo>
                <a:lnTo>
                  <a:pt x="2247828" y="1290503"/>
                </a:lnTo>
                <a:lnTo>
                  <a:pt x="2257361" y="1248630"/>
                </a:lnTo>
                <a:lnTo>
                  <a:pt x="2264594" y="1206558"/>
                </a:lnTo>
                <a:lnTo>
                  <a:pt x="2269558" y="1164342"/>
                </a:lnTo>
                <a:lnTo>
                  <a:pt x="2272286" y="1122038"/>
                </a:lnTo>
                <a:lnTo>
                  <a:pt x="2272809" y="1079700"/>
                </a:lnTo>
                <a:lnTo>
                  <a:pt x="2271161" y="1037385"/>
                </a:lnTo>
                <a:lnTo>
                  <a:pt x="2267372" y="995148"/>
                </a:lnTo>
                <a:lnTo>
                  <a:pt x="2261476" y="953043"/>
                </a:lnTo>
                <a:lnTo>
                  <a:pt x="2253504" y="911127"/>
                </a:lnTo>
                <a:lnTo>
                  <a:pt x="2243488" y="869454"/>
                </a:lnTo>
                <a:lnTo>
                  <a:pt x="2231461" y="828081"/>
                </a:lnTo>
                <a:lnTo>
                  <a:pt x="2217455" y="787062"/>
                </a:lnTo>
                <a:lnTo>
                  <a:pt x="2201502" y="746453"/>
                </a:lnTo>
                <a:lnTo>
                  <a:pt x="2183634" y="706309"/>
                </a:lnTo>
                <a:lnTo>
                  <a:pt x="2163884" y="666685"/>
                </a:lnTo>
                <a:lnTo>
                  <a:pt x="2142283" y="627637"/>
                </a:lnTo>
                <a:lnTo>
                  <a:pt x="2118864" y="589220"/>
                </a:lnTo>
                <a:lnTo>
                  <a:pt x="2093659" y="551490"/>
                </a:lnTo>
                <a:lnTo>
                  <a:pt x="2066699" y="514502"/>
                </a:lnTo>
                <a:lnTo>
                  <a:pt x="2038018" y="478311"/>
                </a:lnTo>
                <a:lnTo>
                  <a:pt x="2007647" y="442972"/>
                </a:lnTo>
                <a:lnTo>
                  <a:pt x="1975619" y="408541"/>
                </a:lnTo>
                <a:lnTo>
                  <a:pt x="1941965" y="375074"/>
                </a:lnTo>
                <a:lnTo>
                  <a:pt x="1906718" y="342625"/>
                </a:lnTo>
                <a:lnTo>
                  <a:pt x="1869910" y="311250"/>
                </a:lnTo>
                <a:lnTo>
                  <a:pt x="1831574" y="281005"/>
                </a:lnTo>
                <a:lnTo>
                  <a:pt x="1791740" y="251944"/>
                </a:lnTo>
                <a:lnTo>
                  <a:pt x="1750442" y="224123"/>
                </a:lnTo>
                <a:lnTo>
                  <a:pt x="1707712" y="197597"/>
                </a:lnTo>
                <a:lnTo>
                  <a:pt x="1663581" y="172423"/>
                </a:lnTo>
                <a:lnTo>
                  <a:pt x="1618083" y="148654"/>
                </a:lnTo>
                <a:lnTo>
                  <a:pt x="1571249" y="126346"/>
                </a:lnTo>
                <a:lnTo>
                  <a:pt x="1523111" y="105556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7640" y="2115311"/>
            <a:ext cx="883919" cy="972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80844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9425" algn="l"/>
              </a:tabLst>
            </a:pPr>
            <a:r>
              <a:rPr sz="2800" spc="-30" dirty="0"/>
              <a:t>4.	</a:t>
            </a:r>
            <a:r>
              <a:rPr sz="2800" spc="-180" dirty="0"/>
              <a:t>H/W </a:t>
            </a:r>
            <a:r>
              <a:rPr lang="en-US" sz="2800" dirty="0"/>
              <a:t>implementation</a:t>
            </a:r>
            <a:r>
              <a:rPr sz="2800" spc="-755" dirty="0">
                <a:latin typeface="Malgun Gothic"/>
                <a:cs typeface="Malgun Gothic"/>
              </a:rPr>
              <a:t>   </a:t>
            </a:r>
            <a:r>
              <a:rPr sz="2800" spc="495" dirty="0"/>
              <a:t>- </a:t>
            </a:r>
            <a:r>
              <a:rPr sz="2800" spc="-245" dirty="0"/>
              <a:t>W7500 </a:t>
            </a:r>
            <a:r>
              <a:rPr sz="2800" spc="10" dirty="0"/>
              <a:t>Starter</a:t>
            </a:r>
            <a:r>
              <a:rPr sz="2800" spc="-375" dirty="0"/>
              <a:t> </a:t>
            </a:r>
            <a:r>
              <a:rPr sz="2800" spc="-15" dirty="0"/>
              <a:t>Kit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513" y="1162684"/>
            <a:ext cx="394398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spc="-130" dirty="0">
                <a:latin typeface="Arial"/>
                <a:cs typeface="Arial"/>
              </a:rPr>
              <a:t>1)	</a:t>
            </a:r>
            <a:r>
              <a:rPr lang="en-US" sz="2000" spc="-130" dirty="0">
                <a:latin typeface="Arial"/>
                <a:cs typeface="Arial"/>
              </a:rPr>
              <a:t>Use </a:t>
            </a:r>
            <a:r>
              <a:rPr sz="2000" spc="-105" dirty="0">
                <a:latin typeface="Arial"/>
                <a:cs typeface="Arial"/>
              </a:rPr>
              <a:t>WIZwiki-W7500 </a:t>
            </a:r>
            <a:r>
              <a:rPr sz="2000" spc="10" dirty="0">
                <a:latin typeface="Arial"/>
                <a:cs typeface="Arial"/>
              </a:rPr>
              <a:t>Starter </a:t>
            </a:r>
            <a:r>
              <a:rPr sz="2000" spc="-10" dirty="0">
                <a:latin typeface="Arial"/>
                <a:cs typeface="Arial"/>
              </a:rPr>
              <a:t>Kit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02935" y="2749295"/>
            <a:ext cx="873251" cy="763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96083" y="3363467"/>
            <a:ext cx="1510283" cy="940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23208" y="3158998"/>
            <a:ext cx="2270125" cy="70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85" dirty="0">
                <a:solidFill>
                  <a:srgbClr val="17375E"/>
                </a:solidFill>
                <a:latin typeface="Arial"/>
                <a:cs typeface="Arial"/>
              </a:rPr>
              <a:t>GF063PK</a:t>
            </a:r>
            <a:r>
              <a:rPr sz="1600" spc="-10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1600" spc="-170" dirty="0">
                <a:solidFill>
                  <a:srgbClr val="17375E"/>
                </a:solidFill>
                <a:latin typeface="Arial"/>
                <a:cs typeface="Arial"/>
              </a:rPr>
              <a:t>B103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402715">
              <a:lnSpc>
                <a:spcPct val="100000"/>
              </a:lnSpc>
            </a:pPr>
            <a:r>
              <a:rPr sz="1600" spc="-210" dirty="0">
                <a:solidFill>
                  <a:srgbClr val="17375E"/>
                </a:solidFill>
                <a:latin typeface="Arial"/>
                <a:cs typeface="Arial"/>
              </a:rPr>
              <a:t>PGM5537D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6091" y="2264664"/>
            <a:ext cx="1549908" cy="1591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34656" y="1886711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1196" y="1639948"/>
            <a:ext cx="1625185" cy="2655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72483" y="4535220"/>
            <a:ext cx="75755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80" dirty="0">
                <a:solidFill>
                  <a:srgbClr val="17375E"/>
                </a:solidFill>
                <a:latin typeface="Arial"/>
                <a:cs typeface="Arial"/>
              </a:rPr>
              <a:t>G</a:t>
            </a:r>
            <a:r>
              <a:rPr sz="1600" spc="-270" dirty="0">
                <a:solidFill>
                  <a:srgbClr val="17375E"/>
                </a:solidFill>
                <a:latin typeface="Arial"/>
                <a:cs typeface="Arial"/>
              </a:rPr>
              <a:t>N</a:t>
            </a:r>
            <a:r>
              <a:rPr sz="1600" spc="-190" dirty="0">
                <a:solidFill>
                  <a:srgbClr val="17375E"/>
                </a:solidFill>
                <a:latin typeface="Arial"/>
                <a:cs typeface="Arial"/>
              </a:rPr>
              <a:t>D:</a:t>
            </a:r>
            <a:r>
              <a:rPr sz="1600" spc="-300" dirty="0">
                <a:solidFill>
                  <a:srgbClr val="17375E"/>
                </a:solidFill>
                <a:latin typeface="Arial"/>
                <a:cs typeface="Arial"/>
              </a:rPr>
              <a:t>G</a:t>
            </a:r>
            <a:r>
              <a:rPr sz="1600" spc="-290" dirty="0">
                <a:solidFill>
                  <a:srgbClr val="17375E"/>
                </a:solidFill>
                <a:latin typeface="Arial"/>
                <a:cs typeface="Arial"/>
              </a:rPr>
              <a:t>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7612" y="3117342"/>
            <a:ext cx="3312795" cy="1674495"/>
          </a:xfrm>
          <a:custGeom>
            <a:avLst/>
            <a:gdLst/>
            <a:ahLst/>
            <a:cxnLst/>
            <a:rect l="l" t="t" r="r" b="b"/>
            <a:pathLst>
              <a:path w="3312795" h="1674495">
                <a:moveTo>
                  <a:pt x="929297" y="0"/>
                </a:moveTo>
                <a:lnTo>
                  <a:pt x="0" y="0"/>
                </a:lnTo>
                <a:lnTo>
                  <a:pt x="0" y="1674380"/>
                </a:lnTo>
                <a:lnTo>
                  <a:pt x="3312579" y="167438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18310" y="2611373"/>
            <a:ext cx="3270885" cy="1790064"/>
          </a:xfrm>
          <a:custGeom>
            <a:avLst/>
            <a:gdLst/>
            <a:ahLst/>
            <a:cxnLst/>
            <a:rect l="l" t="t" r="r" b="b"/>
            <a:pathLst>
              <a:path w="3270885" h="1790064">
                <a:moveTo>
                  <a:pt x="0" y="1789531"/>
                </a:moveTo>
                <a:lnTo>
                  <a:pt x="2003425" y="1789531"/>
                </a:lnTo>
                <a:lnTo>
                  <a:pt x="2003425" y="0"/>
                </a:lnTo>
                <a:lnTo>
                  <a:pt x="3270377" y="0"/>
                </a:lnTo>
              </a:path>
            </a:pathLst>
          </a:custGeom>
          <a:ln w="38100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38122" y="3327653"/>
            <a:ext cx="196850" cy="1080135"/>
          </a:xfrm>
          <a:custGeom>
            <a:avLst/>
            <a:gdLst/>
            <a:ahLst/>
            <a:cxnLst/>
            <a:rect l="l" t="t" r="r" b="b"/>
            <a:pathLst>
              <a:path w="196850" h="1080135">
                <a:moveTo>
                  <a:pt x="0" y="1079703"/>
                </a:moveTo>
                <a:lnTo>
                  <a:pt x="0" y="20701"/>
                </a:lnTo>
                <a:lnTo>
                  <a:pt x="196595" y="20701"/>
                </a:lnTo>
                <a:lnTo>
                  <a:pt x="196595" y="0"/>
                </a:lnTo>
              </a:path>
            </a:pathLst>
          </a:custGeom>
          <a:ln w="38100">
            <a:solidFill>
              <a:srgbClr val="3085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3469" y="1565910"/>
            <a:ext cx="838835" cy="1349375"/>
          </a:xfrm>
          <a:custGeom>
            <a:avLst/>
            <a:gdLst/>
            <a:ahLst/>
            <a:cxnLst/>
            <a:rect l="l" t="t" r="r" b="b"/>
            <a:pathLst>
              <a:path w="838835" h="1349375">
                <a:moveTo>
                  <a:pt x="838454" y="1349247"/>
                </a:moveTo>
                <a:lnTo>
                  <a:pt x="838454" y="1334262"/>
                </a:lnTo>
                <a:lnTo>
                  <a:pt x="0" y="1334262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5182" y="1576577"/>
            <a:ext cx="3662045" cy="778510"/>
          </a:xfrm>
          <a:custGeom>
            <a:avLst/>
            <a:gdLst/>
            <a:ahLst/>
            <a:cxnLst/>
            <a:rect l="l" t="t" r="r" b="b"/>
            <a:pathLst>
              <a:path w="3662045" h="778510">
                <a:moveTo>
                  <a:pt x="0" y="0"/>
                </a:moveTo>
                <a:lnTo>
                  <a:pt x="3126485" y="0"/>
                </a:lnTo>
                <a:lnTo>
                  <a:pt x="3126485" y="778510"/>
                </a:lnTo>
                <a:lnTo>
                  <a:pt x="3662045" y="77851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04361" y="1575942"/>
            <a:ext cx="732155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65" dirty="0">
                <a:solidFill>
                  <a:srgbClr val="17375E"/>
                </a:solidFill>
                <a:latin typeface="Arial"/>
                <a:cs typeface="Arial"/>
              </a:rPr>
              <a:t>3.3v:VCC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513" y="1162684"/>
            <a:ext cx="255460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5" dirty="0">
                <a:latin typeface="Arial"/>
                <a:cs typeface="Arial"/>
              </a:rPr>
              <a:t>2)	</a:t>
            </a:r>
            <a:r>
              <a:rPr sz="2000" spc="-65" dirty="0">
                <a:latin typeface="Arial"/>
                <a:cs typeface="Arial"/>
              </a:rPr>
              <a:t>Breadboard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Layout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61388" y="2845307"/>
            <a:ext cx="326390" cy="108585"/>
          </a:xfrm>
          <a:custGeom>
            <a:avLst/>
            <a:gdLst/>
            <a:ahLst/>
            <a:cxnLst/>
            <a:rect l="l" t="t" r="r" b="b"/>
            <a:pathLst>
              <a:path w="326389" h="108585">
                <a:moveTo>
                  <a:pt x="0" y="108204"/>
                </a:moveTo>
                <a:lnTo>
                  <a:pt x="326136" y="108204"/>
                </a:lnTo>
                <a:lnTo>
                  <a:pt x="326136" y="0"/>
                </a:lnTo>
                <a:lnTo>
                  <a:pt x="0" y="0"/>
                </a:lnTo>
                <a:lnTo>
                  <a:pt x="0" y="108204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61388" y="2845307"/>
            <a:ext cx="326390" cy="108585"/>
          </a:xfrm>
          <a:custGeom>
            <a:avLst/>
            <a:gdLst/>
            <a:ahLst/>
            <a:cxnLst/>
            <a:rect l="l" t="t" r="r" b="b"/>
            <a:pathLst>
              <a:path w="326389" h="108585">
                <a:moveTo>
                  <a:pt x="0" y="108204"/>
                </a:moveTo>
                <a:lnTo>
                  <a:pt x="326136" y="108204"/>
                </a:lnTo>
                <a:lnTo>
                  <a:pt x="326136" y="0"/>
                </a:lnTo>
                <a:lnTo>
                  <a:pt x="0" y="0"/>
                </a:lnTo>
                <a:lnTo>
                  <a:pt x="0" y="108204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34920" y="2843022"/>
            <a:ext cx="177800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700" spc="-3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00" spc="-6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5960" y="3070860"/>
            <a:ext cx="327660" cy="97790"/>
          </a:xfrm>
          <a:prstGeom prst="rect">
            <a:avLst/>
          </a:prstGeom>
          <a:solidFill>
            <a:srgbClr val="000000"/>
          </a:solidFill>
          <a:ln w="914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695"/>
              </a:lnSpc>
            </a:pPr>
            <a:r>
              <a:rPr sz="700" spc="-130" dirty="0">
                <a:solidFill>
                  <a:srgbClr val="FFFFFF"/>
                </a:solidFill>
                <a:latin typeface="Arial"/>
                <a:cs typeface="Arial"/>
              </a:rPr>
              <a:t>GND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7483" y="3272028"/>
            <a:ext cx="326390" cy="91440"/>
          </a:xfrm>
          <a:custGeom>
            <a:avLst/>
            <a:gdLst/>
            <a:ahLst/>
            <a:cxnLst/>
            <a:rect l="l" t="t" r="r" b="b"/>
            <a:pathLst>
              <a:path w="326389" h="91439">
                <a:moveTo>
                  <a:pt x="0" y="91440"/>
                </a:moveTo>
                <a:lnTo>
                  <a:pt x="326136" y="91440"/>
                </a:lnTo>
                <a:lnTo>
                  <a:pt x="326136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67483" y="3272028"/>
            <a:ext cx="326390" cy="91440"/>
          </a:xfrm>
          <a:custGeom>
            <a:avLst/>
            <a:gdLst/>
            <a:ahLst/>
            <a:cxnLst/>
            <a:rect l="l" t="t" r="r" b="b"/>
            <a:pathLst>
              <a:path w="326389" h="91439">
                <a:moveTo>
                  <a:pt x="0" y="91440"/>
                </a:moveTo>
                <a:lnTo>
                  <a:pt x="326136" y="91440"/>
                </a:lnTo>
                <a:lnTo>
                  <a:pt x="326136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69973" y="3261741"/>
            <a:ext cx="120014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60" dirty="0">
                <a:solidFill>
                  <a:srgbClr val="FFFFFF"/>
                </a:solidFill>
                <a:latin typeface="Arial"/>
                <a:cs typeface="Arial"/>
              </a:rPr>
              <a:t>A0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47331" y="1693164"/>
            <a:ext cx="356615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5193" y="1542034"/>
            <a:ext cx="172085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140" dirty="0">
                <a:solidFill>
                  <a:srgbClr val="17375E"/>
                </a:solidFill>
                <a:latin typeface="Arial"/>
                <a:cs typeface="Arial"/>
              </a:rPr>
              <a:t>V</a:t>
            </a:r>
            <a:r>
              <a:rPr sz="900" spc="-210" dirty="0">
                <a:solidFill>
                  <a:srgbClr val="17375E"/>
                </a:solidFill>
                <a:latin typeface="Arial"/>
                <a:cs typeface="Arial"/>
              </a:rPr>
              <a:t>CC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07097" y="2625217"/>
            <a:ext cx="19177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150" dirty="0">
                <a:solidFill>
                  <a:srgbClr val="17375E"/>
                </a:solidFill>
                <a:latin typeface="Arial"/>
                <a:cs typeface="Arial"/>
              </a:rPr>
              <a:t>GN</a:t>
            </a:r>
            <a:r>
              <a:rPr sz="900" spc="-200" dirty="0">
                <a:solidFill>
                  <a:srgbClr val="17375E"/>
                </a:solidFill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48628" y="2124455"/>
            <a:ext cx="277495" cy="137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135" dirty="0">
                <a:solidFill>
                  <a:srgbClr val="17375E"/>
                </a:solidFill>
                <a:latin typeface="Arial"/>
                <a:cs typeface="Arial"/>
              </a:rPr>
              <a:t>WIP</a:t>
            </a:r>
            <a:r>
              <a:rPr sz="900" spc="-155" dirty="0">
                <a:solidFill>
                  <a:srgbClr val="17375E"/>
                </a:solidFill>
                <a:latin typeface="Arial"/>
                <a:cs typeface="Arial"/>
              </a:rPr>
              <a:t>E</a:t>
            </a:r>
            <a:r>
              <a:rPr sz="900" spc="-220" dirty="0">
                <a:solidFill>
                  <a:srgbClr val="17375E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681468" y="1655867"/>
            <a:ext cx="368300" cy="432434"/>
          </a:xfrm>
          <a:custGeom>
            <a:avLst/>
            <a:gdLst/>
            <a:ahLst/>
            <a:cxnLst/>
            <a:rect l="l" t="t" r="r" b="b"/>
            <a:pathLst>
              <a:path w="368300" h="432435">
                <a:moveTo>
                  <a:pt x="156197" y="431132"/>
                </a:moveTo>
                <a:lnTo>
                  <a:pt x="138177" y="431510"/>
                </a:lnTo>
                <a:lnTo>
                  <a:pt x="141132" y="431993"/>
                </a:lnTo>
                <a:lnTo>
                  <a:pt x="156197" y="431132"/>
                </a:lnTo>
                <a:close/>
              </a:path>
              <a:path w="368300" h="432435">
                <a:moveTo>
                  <a:pt x="109038" y="426754"/>
                </a:moveTo>
                <a:lnTo>
                  <a:pt x="134404" y="431590"/>
                </a:lnTo>
                <a:lnTo>
                  <a:pt x="138177" y="431510"/>
                </a:lnTo>
                <a:lnTo>
                  <a:pt x="109038" y="426754"/>
                </a:lnTo>
                <a:close/>
              </a:path>
              <a:path w="368300" h="432435">
                <a:moveTo>
                  <a:pt x="184511" y="429515"/>
                </a:moveTo>
                <a:lnTo>
                  <a:pt x="156197" y="431132"/>
                </a:lnTo>
                <a:lnTo>
                  <a:pt x="179731" y="430638"/>
                </a:lnTo>
                <a:lnTo>
                  <a:pt x="184511" y="429515"/>
                </a:lnTo>
                <a:close/>
              </a:path>
              <a:path w="368300" h="432435">
                <a:moveTo>
                  <a:pt x="202904" y="425192"/>
                </a:moveTo>
                <a:lnTo>
                  <a:pt x="184511" y="429515"/>
                </a:lnTo>
                <a:lnTo>
                  <a:pt x="188463" y="429289"/>
                </a:lnTo>
                <a:lnTo>
                  <a:pt x="202904" y="425192"/>
                </a:lnTo>
                <a:close/>
              </a:path>
              <a:path w="368300" h="432435">
                <a:moveTo>
                  <a:pt x="92159" y="423537"/>
                </a:moveTo>
                <a:lnTo>
                  <a:pt x="94079" y="424313"/>
                </a:lnTo>
                <a:lnTo>
                  <a:pt x="109038" y="426754"/>
                </a:lnTo>
                <a:lnTo>
                  <a:pt x="92159" y="423537"/>
                </a:lnTo>
                <a:close/>
              </a:path>
              <a:path w="368300" h="432435">
                <a:moveTo>
                  <a:pt x="229342" y="417692"/>
                </a:moveTo>
                <a:lnTo>
                  <a:pt x="202904" y="425192"/>
                </a:lnTo>
                <a:lnTo>
                  <a:pt x="224009" y="420232"/>
                </a:lnTo>
                <a:lnTo>
                  <a:pt x="229342" y="417692"/>
                </a:lnTo>
                <a:close/>
              </a:path>
              <a:path w="368300" h="432435">
                <a:moveTo>
                  <a:pt x="61739" y="411243"/>
                </a:moveTo>
                <a:lnTo>
                  <a:pt x="89628" y="423055"/>
                </a:lnTo>
                <a:lnTo>
                  <a:pt x="92159" y="423537"/>
                </a:lnTo>
                <a:lnTo>
                  <a:pt x="61739" y="411243"/>
                </a:lnTo>
                <a:close/>
              </a:path>
              <a:path w="368300" h="432435">
                <a:moveTo>
                  <a:pt x="247681" y="408956"/>
                </a:moveTo>
                <a:lnTo>
                  <a:pt x="229342" y="417692"/>
                </a:lnTo>
                <a:lnTo>
                  <a:pt x="234241" y="416302"/>
                </a:lnTo>
                <a:lnTo>
                  <a:pt x="247681" y="408956"/>
                </a:lnTo>
                <a:close/>
              </a:path>
              <a:path w="368300" h="432435">
                <a:moveTo>
                  <a:pt x="48254" y="405532"/>
                </a:moveTo>
                <a:lnTo>
                  <a:pt x="49134" y="406149"/>
                </a:lnTo>
                <a:lnTo>
                  <a:pt x="61739" y="411243"/>
                </a:lnTo>
                <a:lnTo>
                  <a:pt x="48254" y="405532"/>
                </a:lnTo>
                <a:close/>
              </a:path>
              <a:path w="368300" h="432435">
                <a:moveTo>
                  <a:pt x="271000" y="396211"/>
                </a:moveTo>
                <a:lnTo>
                  <a:pt x="247681" y="408956"/>
                </a:lnTo>
                <a:lnTo>
                  <a:pt x="265639" y="400402"/>
                </a:lnTo>
                <a:lnTo>
                  <a:pt x="271000" y="396211"/>
                </a:lnTo>
                <a:close/>
              </a:path>
              <a:path w="368300" h="432435">
                <a:moveTo>
                  <a:pt x="8127" y="377402"/>
                </a:moveTo>
                <a:lnTo>
                  <a:pt x="47003" y="405002"/>
                </a:lnTo>
                <a:lnTo>
                  <a:pt x="48254" y="405532"/>
                </a:lnTo>
                <a:lnTo>
                  <a:pt x="8127" y="377402"/>
                </a:lnTo>
                <a:close/>
              </a:path>
              <a:path w="368300" h="432435">
                <a:moveTo>
                  <a:pt x="288397" y="382611"/>
                </a:moveTo>
                <a:lnTo>
                  <a:pt x="271000" y="396211"/>
                </a:lnTo>
                <a:lnTo>
                  <a:pt x="276636" y="393131"/>
                </a:lnTo>
                <a:lnTo>
                  <a:pt x="288397" y="382611"/>
                </a:lnTo>
                <a:close/>
              </a:path>
              <a:path w="368300" h="432435">
                <a:moveTo>
                  <a:pt x="307944" y="365129"/>
                </a:moveTo>
                <a:lnTo>
                  <a:pt x="288397" y="382611"/>
                </a:lnTo>
                <a:lnTo>
                  <a:pt x="303022" y="371179"/>
                </a:lnTo>
                <a:lnTo>
                  <a:pt x="307944" y="365129"/>
                </a:lnTo>
                <a:close/>
              </a:path>
              <a:path w="368300" h="432435">
                <a:moveTo>
                  <a:pt x="323656" y="345815"/>
                </a:moveTo>
                <a:lnTo>
                  <a:pt x="307944" y="365129"/>
                </a:lnTo>
                <a:lnTo>
                  <a:pt x="313816" y="359876"/>
                </a:lnTo>
                <a:lnTo>
                  <a:pt x="323656" y="345815"/>
                </a:lnTo>
                <a:close/>
              </a:path>
              <a:path w="368300" h="432435">
                <a:moveTo>
                  <a:pt x="337977" y="325351"/>
                </a:moveTo>
                <a:lnTo>
                  <a:pt x="323656" y="345815"/>
                </a:lnTo>
                <a:lnTo>
                  <a:pt x="334502" y="332484"/>
                </a:lnTo>
                <a:lnTo>
                  <a:pt x="337977" y="325351"/>
                </a:lnTo>
                <a:close/>
              </a:path>
              <a:path w="368300" h="432435">
                <a:moveTo>
                  <a:pt x="348588" y="303572"/>
                </a:moveTo>
                <a:lnTo>
                  <a:pt x="337977" y="325351"/>
                </a:lnTo>
                <a:lnTo>
                  <a:pt x="342386" y="319050"/>
                </a:lnTo>
                <a:lnTo>
                  <a:pt x="348588" y="303572"/>
                </a:lnTo>
                <a:close/>
              </a:path>
              <a:path w="368300" h="432435">
                <a:moveTo>
                  <a:pt x="357431" y="281499"/>
                </a:moveTo>
                <a:lnTo>
                  <a:pt x="348588" y="303572"/>
                </a:lnTo>
                <a:lnTo>
                  <a:pt x="355669" y="289037"/>
                </a:lnTo>
                <a:lnTo>
                  <a:pt x="357431" y="281499"/>
                </a:lnTo>
                <a:close/>
              </a:path>
              <a:path w="368300" h="432435">
                <a:moveTo>
                  <a:pt x="362928" y="257987"/>
                </a:moveTo>
                <a:lnTo>
                  <a:pt x="357431" y="281499"/>
                </a:lnTo>
                <a:lnTo>
                  <a:pt x="360350" y="274214"/>
                </a:lnTo>
                <a:lnTo>
                  <a:pt x="362928" y="257987"/>
                </a:lnTo>
                <a:close/>
              </a:path>
              <a:path w="368300" h="432435">
                <a:moveTo>
                  <a:pt x="366586" y="234957"/>
                </a:moveTo>
                <a:lnTo>
                  <a:pt x="362928" y="257987"/>
                </a:lnTo>
                <a:lnTo>
                  <a:pt x="366506" y="242680"/>
                </a:lnTo>
                <a:lnTo>
                  <a:pt x="366586" y="234957"/>
                </a:lnTo>
                <a:close/>
              </a:path>
              <a:path w="368300" h="432435">
                <a:moveTo>
                  <a:pt x="366831" y="211214"/>
                </a:moveTo>
                <a:lnTo>
                  <a:pt x="366586" y="234957"/>
                </a:lnTo>
                <a:lnTo>
                  <a:pt x="367817" y="227205"/>
                </a:lnTo>
                <a:lnTo>
                  <a:pt x="366831" y="211214"/>
                </a:lnTo>
                <a:close/>
              </a:path>
              <a:path w="368300" h="432435">
                <a:moveTo>
                  <a:pt x="365373" y="187593"/>
                </a:moveTo>
                <a:lnTo>
                  <a:pt x="366831" y="211214"/>
                </a:lnTo>
                <a:lnTo>
                  <a:pt x="366995" y="195254"/>
                </a:lnTo>
                <a:lnTo>
                  <a:pt x="365373" y="187593"/>
                </a:lnTo>
                <a:close/>
              </a:path>
              <a:path w="368300" h="432435">
                <a:moveTo>
                  <a:pt x="360515" y="164646"/>
                </a:moveTo>
                <a:lnTo>
                  <a:pt x="365373" y="187593"/>
                </a:lnTo>
                <a:lnTo>
                  <a:pt x="364896" y="179860"/>
                </a:lnTo>
                <a:lnTo>
                  <a:pt x="360515" y="164646"/>
                </a:lnTo>
                <a:close/>
              </a:path>
              <a:path w="368300" h="432435">
                <a:moveTo>
                  <a:pt x="353849" y="141495"/>
                </a:moveTo>
                <a:lnTo>
                  <a:pt x="360515" y="164646"/>
                </a:lnTo>
                <a:lnTo>
                  <a:pt x="357119" y="148601"/>
                </a:lnTo>
                <a:lnTo>
                  <a:pt x="353849" y="141495"/>
                </a:lnTo>
                <a:close/>
              </a:path>
              <a:path w="368300" h="432435">
                <a:moveTo>
                  <a:pt x="343815" y="119684"/>
                </a:moveTo>
                <a:lnTo>
                  <a:pt x="353849" y="141495"/>
                </a:lnTo>
                <a:lnTo>
                  <a:pt x="351696" y="134018"/>
                </a:lnTo>
                <a:lnTo>
                  <a:pt x="343815" y="119684"/>
                </a:lnTo>
                <a:close/>
              </a:path>
              <a:path w="368300" h="432435">
                <a:moveTo>
                  <a:pt x="332180" y="98524"/>
                </a:moveTo>
                <a:lnTo>
                  <a:pt x="343815" y="119684"/>
                </a:lnTo>
                <a:lnTo>
                  <a:pt x="336858" y="104563"/>
                </a:lnTo>
                <a:lnTo>
                  <a:pt x="332180" y="98524"/>
                </a:lnTo>
                <a:close/>
              </a:path>
              <a:path w="368300" h="432435">
                <a:moveTo>
                  <a:pt x="316661" y="78490"/>
                </a:moveTo>
                <a:lnTo>
                  <a:pt x="332180" y="98524"/>
                </a:lnTo>
                <a:lnTo>
                  <a:pt x="328326" y="91514"/>
                </a:lnTo>
                <a:lnTo>
                  <a:pt x="316661" y="78490"/>
                </a:lnTo>
                <a:close/>
              </a:path>
              <a:path w="368300" h="432435">
                <a:moveTo>
                  <a:pt x="300138" y="60042"/>
                </a:moveTo>
                <a:lnTo>
                  <a:pt x="316661" y="78490"/>
                </a:lnTo>
                <a:lnTo>
                  <a:pt x="306197" y="64982"/>
                </a:lnTo>
                <a:lnTo>
                  <a:pt x="300138" y="60042"/>
                </a:lnTo>
                <a:close/>
              </a:path>
              <a:path w="368300" h="432435">
                <a:moveTo>
                  <a:pt x="38531" y="30659"/>
                </a:moveTo>
                <a:lnTo>
                  <a:pt x="37422" y="31187"/>
                </a:lnTo>
                <a:lnTo>
                  <a:pt x="0" y="60410"/>
                </a:lnTo>
                <a:lnTo>
                  <a:pt x="38531" y="30659"/>
                </a:lnTo>
                <a:close/>
              </a:path>
              <a:path w="368300" h="432435">
                <a:moveTo>
                  <a:pt x="279883" y="43528"/>
                </a:moveTo>
                <a:lnTo>
                  <a:pt x="300138" y="60042"/>
                </a:lnTo>
                <a:lnTo>
                  <a:pt x="294893" y="54187"/>
                </a:lnTo>
                <a:lnTo>
                  <a:pt x="279883" y="43528"/>
                </a:lnTo>
                <a:close/>
              </a:path>
              <a:path w="368300" h="432435">
                <a:moveTo>
                  <a:pt x="261360" y="30375"/>
                </a:moveTo>
                <a:lnTo>
                  <a:pt x="279883" y="43528"/>
                </a:lnTo>
                <a:lnTo>
                  <a:pt x="267368" y="33325"/>
                </a:lnTo>
                <a:lnTo>
                  <a:pt x="261360" y="30375"/>
                </a:lnTo>
                <a:close/>
              </a:path>
              <a:path w="368300" h="432435">
                <a:moveTo>
                  <a:pt x="53659" y="23456"/>
                </a:moveTo>
                <a:lnTo>
                  <a:pt x="39481" y="29926"/>
                </a:lnTo>
                <a:lnTo>
                  <a:pt x="38531" y="30659"/>
                </a:lnTo>
                <a:lnTo>
                  <a:pt x="53659" y="23456"/>
                </a:lnTo>
                <a:close/>
              </a:path>
              <a:path w="368300" h="432435">
                <a:moveTo>
                  <a:pt x="238638" y="19221"/>
                </a:moveTo>
                <a:lnTo>
                  <a:pt x="261360" y="30375"/>
                </a:lnTo>
                <a:lnTo>
                  <a:pt x="256025" y="26587"/>
                </a:lnTo>
                <a:lnTo>
                  <a:pt x="238638" y="19221"/>
                </a:lnTo>
                <a:close/>
              </a:path>
              <a:path w="368300" h="432435">
                <a:moveTo>
                  <a:pt x="81343" y="10822"/>
                </a:moveTo>
                <a:lnTo>
                  <a:pt x="79068" y="11357"/>
                </a:lnTo>
                <a:lnTo>
                  <a:pt x="53659" y="23456"/>
                </a:lnTo>
                <a:lnTo>
                  <a:pt x="81343" y="10822"/>
                </a:lnTo>
                <a:close/>
              </a:path>
              <a:path w="368300" h="432435">
                <a:moveTo>
                  <a:pt x="218478" y="10679"/>
                </a:moveTo>
                <a:lnTo>
                  <a:pt x="238638" y="19221"/>
                </a:lnTo>
                <a:lnTo>
                  <a:pt x="223843" y="11957"/>
                </a:lnTo>
                <a:lnTo>
                  <a:pt x="218478" y="10679"/>
                </a:lnTo>
                <a:close/>
              </a:path>
              <a:path w="368300" h="432435">
                <a:moveTo>
                  <a:pt x="100219" y="6386"/>
                </a:moveTo>
                <a:lnTo>
                  <a:pt x="83441" y="9865"/>
                </a:lnTo>
                <a:lnTo>
                  <a:pt x="81343" y="10822"/>
                </a:lnTo>
                <a:lnTo>
                  <a:pt x="100219" y="6386"/>
                </a:lnTo>
                <a:close/>
              </a:path>
              <a:path w="368300" h="432435">
                <a:moveTo>
                  <a:pt x="193663" y="4768"/>
                </a:moveTo>
                <a:lnTo>
                  <a:pt x="218478" y="10679"/>
                </a:lnTo>
                <a:lnTo>
                  <a:pt x="213415" y="8534"/>
                </a:lnTo>
                <a:lnTo>
                  <a:pt x="193663" y="4768"/>
                </a:lnTo>
                <a:close/>
              </a:path>
              <a:path w="368300" h="432435">
                <a:moveTo>
                  <a:pt x="126777" y="879"/>
                </a:moveTo>
                <a:lnTo>
                  <a:pt x="123344" y="951"/>
                </a:lnTo>
                <a:lnTo>
                  <a:pt x="100219" y="6386"/>
                </a:lnTo>
                <a:lnTo>
                  <a:pt x="126777" y="879"/>
                </a:lnTo>
                <a:close/>
              </a:path>
              <a:path w="368300" h="432435">
                <a:moveTo>
                  <a:pt x="173076" y="842"/>
                </a:moveTo>
                <a:lnTo>
                  <a:pt x="193663" y="4768"/>
                </a:lnTo>
                <a:lnTo>
                  <a:pt x="177457" y="907"/>
                </a:lnTo>
                <a:lnTo>
                  <a:pt x="173076" y="842"/>
                </a:lnTo>
                <a:close/>
              </a:path>
              <a:path w="368300" h="432435">
                <a:moveTo>
                  <a:pt x="130045" y="201"/>
                </a:moveTo>
                <a:lnTo>
                  <a:pt x="126777" y="879"/>
                </a:lnTo>
                <a:lnTo>
                  <a:pt x="147016" y="454"/>
                </a:lnTo>
                <a:lnTo>
                  <a:pt x="130045" y="201"/>
                </a:lnTo>
                <a:close/>
              </a:path>
              <a:path w="368300" h="432435">
                <a:moveTo>
                  <a:pt x="168657" y="0"/>
                </a:moveTo>
                <a:lnTo>
                  <a:pt x="147016" y="454"/>
                </a:lnTo>
                <a:lnTo>
                  <a:pt x="173076" y="842"/>
                </a:lnTo>
                <a:lnTo>
                  <a:pt x="1686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81468" y="1655867"/>
            <a:ext cx="368300" cy="432434"/>
          </a:xfrm>
          <a:custGeom>
            <a:avLst/>
            <a:gdLst/>
            <a:ahLst/>
            <a:cxnLst/>
            <a:rect l="l" t="t" r="r" b="b"/>
            <a:pathLst>
              <a:path w="368300" h="432435">
                <a:moveTo>
                  <a:pt x="0" y="60410"/>
                </a:moveTo>
                <a:lnTo>
                  <a:pt x="39481" y="29926"/>
                </a:lnTo>
                <a:lnTo>
                  <a:pt x="83441" y="9865"/>
                </a:lnTo>
                <a:lnTo>
                  <a:pt x="130045" y="201"/>
                </a:lnTo>
                <a:lnTo>
                  <a:pt x="177457" y="907"/>
                </a:lnTo>
                <a:lnTo>
                  <a:pt x="223843" y="11957"/>
                </a:lnTo>
                <a:lnTo>
                  <a:pt x="267368" y="33325"/>
                </a:lnTo>
                <a:lnTo>
                  <a:pt x="306197" y="64982"/>
                </a:lnTo>
                <a:lnTo>
                  <a:pt x="336858" y="104563"/>
                </a:lnTo>
                <a:lnTo>
                  <a:pt x="357119" y="148601"/>
                </a:lnTo>
                <a:lnTo>
                  <a:pt x="366995" y="195254"/>
                </a:lnTo>
                <a:lnTo>
                  <a:pt x="366506" y="242680"/>
                </a:lnTo>
                <a:lnTo>
                  <a:pt x="355669" y="289037"/>
                </a:lnTo>
                <a:lnTo>
                  <a:pt x="334502" y="332484"/>
                </a:lnTo>
                <a:lnTo>
                  <a:pt x="303022" y="371179"/>
                </a:lnTo>
                <a:lnTo>
                  <a:pt x="265639" y="400402"/>
                </a:lnTo>
                <a:lnTo>
                  <a:pt x="224009" y="420232"/>
                </a:lnTo>
                <a:lnTo>
                  <a:pt x="179731" y="430638"/>
                </a:lnTo>
                <a:lnTo>
                  <a:pt x="134404" y="431590"/>
                </a:lnTo>
                <a:lnTo>
                  <a:pt x="89628" y="423055"/>
                </a:lnTo>
                <a:lnTo>
                  <a:pt x="47003" y="405002"/>
                </a:lnTo>
                <a:lnTo>
                  <a:pt x="8127" y="377402"/>
                </a:lnTo>
                <a:lnTo>
                  <a:pt x="49134" y="406149"/>
                </a:lnTo>
                <a:lnTo>
                  <a:pt x="94079" y="424313"/>
                </a:lnTo>
                <a:lnTo>
                  <a:pt x="141132" y="431993"/>
                </a:lnTo>
                <a:lnTo>
                  <a:pt x="188463" y="429289"/>
                </a:lnTo>
                <a:lnTo>
                  <a:pt x="234241" y="416302"/>
                </a:lnTo>
                <a:lnTo>
                  <a:pt x="276636" y="393131"/>
                </a:lnTo>
                <a:lnTo>
                  <a:pt x="313816" y="359876"/>
                </a:lnTo>
                <a:lnTo>
                  <a:pt x="342386" y="319050"/>
                </a:lnTo>
                <a:lnTo>
                  <a:pt x="360350" y="274214"/>
                </a:lnTo>
                <a:lnTo>
                  <a:pt x="367817" y="227205"/>
                </a:lnTo>
                <a:lnTo>
                  <a:pt x="364896" y="179860"/>
                </a:lnTo>
                <a:lnTo>
                  <a:pt x="351696" y="134018"/>
                </a:lnTo>
                <a:lnTo>
                  <a:pt x="328326" y="91514"/>
                </a:lnTo>
                <a:lnTo>
                  <a:pt x="294893" y="54187"/>
                </a:lnTo>
                <a:lnTo>
                  <a:pt x="256025" y="26587"/>
                </a:lnTo>
                <a:lnTo>
                  <a:pt x="213415" y="8534"/>
                </a:lnTo>
                <a:lnTo>
                  <a:pt x="168657" y="0"/>
                </a:lnTo>
                <a:lnTo>
                  <a:pt x="123344" y="951"/>
                </a:lnTo>
                <a:lnTo>
                  <a:pt x="79068" y="11357"/>
                </a:lnTo>
                <a:lnTo>
                  <a:pt x="37422" y="31187"/>
                </a:lnTo>
                <a:lnTo>
                  <a:pt x="0" y="6041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93406" y="2308012"/>
            <a:ext cx="368300" cy="432434"/>
          </a:xfrm>
          <a:custGeom>
            <a:avLst/>
            <a:gdLst/>
            <a:ahLst/>
            <a:cxnLst/>
            <a:rect l="l" t="t" r="r" b="b"/>
            <a:pathLst>
              <a:path w="368300" h="432435">
                <a:moveTo>
                  <a:pt x="159128" y="431070"/>
                </a:moveTo>
                <a:lnTo>
                  <a:pt x="137564" y="431522"/>
                </a:lnTo>
                <a:lnTo>
                  <a:pt x="141069" y="432096"/>
                </a:lnTo>
                <a:lnTo>
                  <a:pt x="159128" y="431070"/>
                </a:lnTo>
                <a:close/>
              </a:path>
              <a:path w="368300" h="432435">
                <a:moveTo>
                  <a:pt x="112449" y="427411"/>
                </a:moveTo>
                <a:lnTo>
                  <a:pt x="134364" y="431590"/>
                </a:lnTo>
                <a:lnTo>
                  <a:pt x="137564" y="431522"/>
                </a:lnTo>
                <a:lnTo>
                  <a:pt x="112449" y="427411"/>
                </a:lnTo>
                <a:close/>
              </a:path>
              <a:path w="368300" h="432435">
                <a:moveTo>
                  <a:pt x="183811" y="429667"/>
                </a:moveTo>
                <a:lnTo>
                  <a:pt x="159128" y="431070"/>
                </a:lnTo>
                <a:lnTo>
                  <a:pt x="179677" y="430638"/>
                </a:lnTo>
                <a:lnTo>
                  <a:pt x="183811" y="429667"/>
                </a:lnTo>
                <a:close/>
              </a:path>
              <a:path w="368300" h="432435">
                <a:moveTo>
                  <a:pt x="205243" y="424630"/>
                </a:moveTo>
                <a:lnTo>
                  <a:pt x="183811" y="429667"/>
                </a:lnTo>
                <a:lnTo>
                  <a:pt x="188399" y="429406"/>
                </a:lnTo>
                <a:lnTo>
                  <a:pt x="205243" y="424630"/>
                </a:lnTo>
                <a:close/>
              </a:path>
              <a:path w="368300" h="432435">
                <a:moveTo>
                  <a:pt x="91701" y="423454"/>
                </a:moveTo>
                <a:lnTo>
                  <a:pt x="94020" y="424394"/>
                </a:lnTo>
                <a:lnTo>
                  <a:pt x="112449" y="427411"/>
                </a:lnTo>
                <a:lnTo>
                  <a:pt x="91701" y="423454"/>
                </a:lnTo>
                <a:close/>
              </a:path>
              <a:path w="368300" h="432435">
                <a:moveTo>
                  <a:pt x="228670" y="417986"/>
                </a:moveTo>
                <a:lnTo>
                  <a:pt x="205243" y="424630"/>
                </a:lnTo>
                <a:lnTo>
                  <a:pt x="223953" y="420232"/>
                </a:lnTo>
                <a:lnTo>
                  <a:pt x="228670" y="417986"/>
                </a:lnTo>
                <a:close/>
              </a:path>
              <a:path w="368300" h="432435">
                <a:moveTo>
                  <a:pt x="65487" y="412836"/>
                </a:moveTo>
                <a:lnTo>
                  <a:pt x="89606" y="423055"/>
                </a:lnTo>
                <a:lnTo>
                  <a:pt x="91701" y="423454"/>
                </a:lnTo>
                <a:lnTo>
                  <a:pt x="65487" y="412836"/>
                </a:lnTo>
                <a:close/>
              </a:path>
              <a:path w="368300" h="432435">
                <a:moveTo>
                  <a:pt x="249191" y="408215"/>
                </a:moveTo>
                <a:lnTo>
                  <a:pt x="228670" y="417986"/>
                </a:lnTo>
                <a:lnTo>
                  <a:pt x="234173" y="416426"/>
                </a:lnTo>
                <a:lnTo>
                  <a:pt x="249191" y="408215"/>
                </a:lnTo>
                <a:close/>
              </a:path>
              <a:path w="368300" h="432435">
                <a:moveTo>
                  <a:pt x="48000" y="405428"/>
                </a:moveTo>
                <a:lnTo>
                  <a:pt x="49093" y="406196"/>
                </a:lnTo>
                <a:lnTo>
                  <a:pt x="65487" y="412836"/>
                </a:lnTo>
                <a:lnTo>
                  <a:pt x="48000" y="405428"/>
                </a:lnTo>
                <a:close/>
              </a:path>
              <a:path w="368300" h="432435">
                <a:moveTo>
                  <a:pt x="270544" y="396541"/>
                </a:moveTo>
                <a:lnTo>
                  <a:pt x="249191" y="408215"/>
                </a:lnTo>
                <a:lnTo>
                  <a:pt x="265599" y="400402"/>
                </a:lnTo>
                <a:lnTo>
                  <a:pt x="270544" y="396541"/>
                </a:lnTo>
                <a:close/>
              </a:path>
              <a:path w="368300" h="432435">
                <a:moveTo>
                  <a:pt x="8127" y="377402"/>
                </a:moveTo>
                <a:lnTo>
                  <a:pt x="46996" y="405002"/>
                </a:lnTo>
                <a:lnTo>
                  <a:pt x="48000" y="405428"/>
                </a:lnTo>
                <a:lnTo>
                  <a:pt x="8127" y="377402"/>
                </a:lnTo>
                <a:close/>
              </a:path>
              <a:path w="368300" h="432435">
                <a:moveTo>
                  <a:pt x="288834" y="382258"/>
                </a:moveTo>
                <a:lnTo>
                  <a:pt x="270544" y="396541"/>
                </a:lnTo>
                <a:lnTo>
                  <a:pt x="276549" y="393257"/>
                </a:lnTo>
                <a:lnTo>
                  <a:pt x="288834" y="382258"/>
                </a:lnTo>
                <a:close/>
              </a:path>
              <a:path w="368300" h="432435">
                <a:moveTo>
                  <a:pt x="307890" y="365196"/>
                </a:moveTo>
                <a:lnTo>
                  <a:pt x="288834" y="382258"/>
                </a:lnTo>
                <a:lnTo>
                  <a:pt x="303022" y="371179"/>
                </a:lnTo>
                <a:lnTo>
                  <a:pt x="307890" y="365196"/>
                </a:lnTo>
                <a:close/>
              </a:path>
              <a:path w="368300" h="432435">
                <a:moveTo>
                  <a:pt x="323396" y="346139"/>
                </a:moveTo>
                <a:lnTo>
                  <a:pt x="307890" y="365196"/>
                </a:lnTo>
                <a:lnTo>
                  <a:pt x="313690" y="360003"/>
                </a:lnTo>
                <a:lnTo>
                  <a:pt x="323396" y="346139"/>
                </a:lnTo>
                <a:close/>
              </a:path>
              <a:path w="368300" h="432435">
                <a:moveTo>
                  <a:pt x="338052" y="325207"/>
                </a:moveTo>
                <a:lnTo>
                  <a:pt x="323396" y="346139"/>
                </a:lnTo>
                <a:lnTo>
                  <a:pt x="334502" y="332491"/>
                </a:lnTo>
                <a:lnTo>
                  <a:pt x="338052" y="325207"/>
                </a:lnTo>
                <a:close/>
              </a:path>
              <a:path w="368300" h="432435">
                <a:moveTo>
                  <a:pt x="348318" y="304143"/>
                </a:moveTo>
                <a:lnTo>
                  <a:pt x="338052" y="325207"/>
                </a:lnTo>
                <a:lnTo>
                  <a:pt x="342306" y="319130"/>
                </a:lnTo>
                <a:lnTo>
                  <a:pt x="348318" y="304143"/>
                </a:lnTo>
                <a:close/>
              </a:path>
              <a:path w="368300" h="432435">
                <a:moveTo>
                  <a:pt x="357489" y="281279"/>
                </a:moveTo>
                <a:lnTo>
                  <a:pt x="348318" y="304143"/>
                </a:lnTo>
                <a:lnTo>
                  <a:pt x="355669" y="289059"/>
                </a:lnTo>
                <a:lnTo>
                  <a:pt x="357489" y="281279"/>
                </a:lnTo>
                <a:close/>
              </a:path>
              <a:path w="368300" h="432435">
                <a:moveTo>
                  <a:pt x="362809" y="258528"/>
                </a:moveTo>
                <a:lnTo>
                  <a:pt x="357489" y="281279"/>
                </a:lnTo>
                <a:lnTo>
                  <a:pt x="360304" y="274260"/>
                </a:lnTo>
                <a:lnTo>
                  <a:pt x="362809" y="258528"/>
                </a:lnTo>
                <a:close/>
              </a:path>
              <a:path w="368300" h="432435">
                <a:moveTo>
                  <a:pt x="366588" y="234800"/>
                </a:moveTo>
                <a:lnTo>
                  <a:pt x="362809" y="258528"/>
                </a:lnTo>
                <a:lnTo>
                  <a:pt x="366506" y="242720"/>
                </a:lnTo>
                <a:lnTo>
                  <a:pt x="366588" y="234800"/>
                </a:lnTo>
                <a:close/>
              </a:path>
              <a:path w="368300" h="432435">
                <a:moveTo>
                  <a:pt x="366828" y="211503"/>
                </a:moveTo>
                <a:lnTo>
                  <a:pt x="366588" y="234800"/>
                </a:lnTo>
                <a:lnTo>
                  <a:pt x="367794" y="227228"/>
                </a:lnTo>
                <a:lnTo>
                  <a:pt x="366828" y="211503"/>
                </a:lnTo>
                <a:close/>
              </a:path>
              <a:path w="368300" h="432435">
                <a:moveTo>
                  <a:pt x="365360" y="187582"/>
                </a:moveTo>
                <a:lnTo>
                  <a:pt x="366828" y="211503"/>
                </a:lnTo>
                <a:lnTo>
                  <a:pt x="366995" y="195307"/>
                </a:lnTo>
                <a:lnTo>
                  <a:pt x="365360" y="187582"/>
                </a:lnTo>
                <a:close/>
              </a:path>
              <a:path w="368300" h="432435">
                <a:moveTo>
                  <a:pt x="360499" y="164623"/>
                </a:moveTo>
                <a:lnTo>
                  <a:pt x="365360" y="187582"/>
                </a:lnTo>
                <a:lnTo>
                  <a:pt x="364886" y="179870"/>
                </a:lnTo>
                <a:lnTo>
                  <a:pt x="360499" y="164623"/>
                </a:lnTo>
                <a:close/>
              </a:path>
              <a:path w="368300" h="432435">
                <a:moveTo>
                  <a:pt x="353876" y="141606"/>
                </a:moveTo>
                <a:lnTo>
                  <a:pt x="360499" y="164623"/>
                </a:lnTo>
                <a:lnTo>
                  <a:pt x="357119" y="148657"/>
                </a:lnTo>
                <a:lnTo>
                  <a:pt x="353876" y="141606"/>
                </a:lnTo>
                <a:close/>
              </a:path>
              <a:path w="368300" h="432435">
                <a:moveTo>
                  <a:pt x="343704" y="119488"/>
                </a:moveTo>
                <a:lnTo>
                  <a:pt x="353876" y="141606"/>
                </a:lnTo>
                <a:lnTo>
                  <a:pt x="351693" y="134021"/>
                </a:lnTo>
                <a:lnTo>
                  <a:pt x="343704" y="119488"/>
                </a:lnTo>
                <a:close/>
              </a:path>
              <a:path w="368300" h="432435">
                <a:moveTo>
                  <a:pt x="332240" y="98636"/>
                </a:moveTo>
                <a:lnTo>
                  <a:pt x="343704" y="119488"/>
                </a:lnTo>
                <a:lnTo>
                  <a:pt x="336858" y="104603"/>
                </a:lnTo>
                <a:lnTo>
                  <a:pt x="332240" y="98636"/>
                </a:lnTo>
                <a:close/>
              </a:path>
              <a:path w="368300" h="432435">
                <a:moveTo>
                  <a:pt x="316586" y="78407"/>
                </a:moveTo>
                <a:lnTo>
                  <a:pt x="332240" y="98636"/>
                </a:lnTo>
                <a:lnTo>
                  <a:pt x="328325" y="91515"/>
                </a:lnTo>
                <a:lnTo>
                  <a:pt x="316586" y="78407"/>
                </a:lnTo>
                <a:close/>
              </a:path>
              <a:path w="368300" h="432435">
                <a:moveTo>
                  <a:pt x="300140" y="60045"/>
                </a:moveTo>
                <a:lnTo>
                  <a:pt x="316586" y="78407"/>
                </a:lnTo>
                <a:lnTo>
                  <a:pt x="306197" y="64982"/>
                </a:lnTo>
                <a:lnTo>
                  <a:pt x="300140" y="60045"/>
                </a:lnTo>
                <a:close/>
              </a:path>
              <a:path w="368300" h="432435">
                <a:moveTo>
                  <a:pt x="38430" y="30707"/>
                </a:moveTo>
                <a:lnTo>
                  <a:pt x="37422" y="31187"/>
                </a:lnTo>
                <a:lnTo>
                  <a:pt x="0" y="60410"/>
                </a:lnTo>
                <a:lnTo>
                  <a:pt x="38430" y="30707"/>
                </a:lnTo>
                <a:close/>
              </a:path>
              <a:path w="368300" h="432435">
                <a:moveTo>
                  <a:pt x="279848" y="43503"/>
                </a:moveTo>
                <a:lnTo>
                  <a:pt x="300140" y="60045"/>
                </a:lnTo>
                <a:lnTo>
                  <a:pt x="294894" y="54187"/>
                </a:lnTo>
                <a:lnTo>
                  <a:pt x="279848" y="43503"/>
                </a:lnTo>
                <a:close/>
              </a:path>
              <a:path w="368300" h="432435">
                <a:moveTo>
                  <a:pt x="261380" y="30389"/>
                </a:moveTo>
                <a:lnTo>
                  <a:pt x="279848" y="43503"/>
                </a:lnTo>
                <a:lnTo>
                  <a:pt x="267362" y="33325"/>
                </a:lnTo>
                <a:lnTo>
                  <a:pt x="261380" y="30389"/>
                </a:lnTo>
                <a:close/>
              </a:path>
              <a:path w="368300" h="432435">
                <a:moveTo>
                  <a:pt x="54704" y="22958"/>
                </a:moveTo>
                <a:lnTo>
                  <a:pt x="39441" y="29926"/>
                </a:lnTo>
                <a:lnTo>
                  <a:pt x="38430" y="30707"/>
                </a:lnTo>
                <a:lnTo>
                  <a:pt x="54704" y="22958"/>
                </a:lnTo>
                <a:close/>
              </a:path>
              <a:path w="368300" h="432435">
                <a:moveTo>
                  <a:pt x="238514" y="19168"/>
                </a:moveTo>
                <a:lnTo>
                  <a:pt x="261380" y="30389"/>
                </a:lnTo>
                <a:lnTo>
                  <a:pt x="256025" y="26587"/>
                </a:lnTo>
                <a:lnTo>
                  <a:pt x="238514" y="19168"/>
                </a:lnTo>
                <a:close/>
              </a:path>
              <a:path w="368300" h="432435">
                <a:moveTo>
                  <a:pt x="81230" y="10849"/>
                </a:moveTo>
                <a:lnTo>
                  <a:pt x="79068" y="11357"/>
                </a:lnTo>
                <a:lnTo>
                  <a:pt x="54704" y="22958"/>
                </a:lnTo>
                <a:lnTo>
                  <a:pt x="81230" y="10849"/>
                </a:lnTo>
                <a:close/>
              </a:path>
              <a:path w="368300" h="432435">
                <a:moveTo>
                  <a:pt x="218509" y="10692"/>
                </a:moveTo>
                <a:lnTo>
                  <a:pt x="238514" y="19168"/>
                </a:lnTo>
                <a:lnTo>
                  <a:pt x="223821" y="11957"/>
                </a:lnTo>
                <a:lnTo>
                  <a:pt x="218509" y="10692"/>
                </a:lnTo>
                <a:close/>
              </a:path>
              <a:path w="368300" h="432435">
                <a:moveTo>
                  <a:pt x="100629" y="6289"/>
                </a:moveTo>
                <a:lnTo>
                  <a:pt x="83386" y="9865"/>
                </a:lnTo>
                <a:lnTo>
                  <a:pt x="81230" y="10849"/>
                </a:lnTo>
                <a:lnTo>
                  <a:pt x="100629" y="6289"/>
                </a:lnTo>
                <a:close/>
              </a:path>
              <a:path w="368300" h="432435">
                <a:moveTo>
                  <a:pt x="193494" y="4736"/>
                </a:moveTo>
                <a:lnTo>
                  <a:pt x="218509" y="10692"/>
                </a:lnTo>
                <a:lnTo>
                  <a:pt x="213415" y="8534"/>
                </a:lnTo>
                <a:lnTo>
                  <a:pt x="193494" y="4736"/>
                </a:lnTo>
                <a:close/>
              </a:path>
              <a:path w="368300" h="432435">
                <a:moveTo>
                  <a:pt x="126717" y="880"/>
                </a:moveTo>
                <a:lnTo>
                  <a:pt x="123344" y="951"/>
                </a:lnTo>
                <a:lnTo>
                  <a:pt x="100629" y="6289"/>
                </a:lnTo>
                <a:lnTo>
                  <a:pt x="126717" y="880"/>
                </a:lnTo>
                <a:close/>
              </a:path>
              <a:path w="368300" h="432435">
                <a:moveTo>
                  <a:pt x="173079" y="843"/>
                </a:moveTo>
                <a:lnTo>
                  <a:pt x="193494" y="4736"/>
                </a:lnTo>
                <a:lnTo>
                  <a:pt x="177417" y="907"/>
                </a:lnTo>
                <a:lnTo>
                  <a:pt x="173079" y="843"/>
                </a:lnTo>
                <a:close/>
              </a:path>
              <a:path w="368300" h="432435">
                <a:moveTo>
                  <a:pt x="129992" y="201"/>
                </a:moveTo>
                <a:lnTo>
                  <a:pt x="126717" y="880"/>
                </a:lnTo>
                <a:lnTo>
                  <a:pt x="146995" y="454"/>
                </a:lnTo>
                <a:lnTo>
                  <a:pt x="129992" y="201"/>
                </a:lnTo>
                <a:close/>
              </a:path>
              <a:path w="368300" h="432435">
                <a:moveTo>
                  <a:pt x="168657" y="0"/>
                </a:moveTo>
                <a:lnTo>
                  <a:pt x="146995" y="454"/>
                </a:lnTo>
                <a:lnTo>
                  <a:pt x="173079" y="843"/>
                </a:lnTo>
                <a:lnTo>
                  <a:pt x="1686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93406" y="2308012"/>
            <a:ext cx="368300" cy="432434"/>
          </a:xfrm>
          <a:custGeom>
            <a:avLst/>
            <a:gdLst/>
            <a:ahLst/>
            <a:cxnLst/>
            <a:rect l="l" t="t" r="r" b="b"/>
            <a:pathLst>
              <a:path w="368300" h="432435">
                <a:moveTo>
                  <a:pt x="0" y="60410"/>
                </a:moveTo>
                <a:lnTo>
                  <a:pt x="39441" y="29926"/>
                </a:lnTo>
                <a:lnTo>
                  <a:pt x="83386" y="9865"/>
                </a:lnTo>
                <a:lnTo>
                  <a:pt x="129992" y="201"/>
                </a:lnTo>
                <a:lnTo>
                  <a:pt x="177417" y="907"/>
                </a:lnTo>
                <a:lnTo>
                  <a:pt x="223821" y="11957"/>
                </a:lnTo>
                <a:lnTo>
                  <a:pt x="267362" y="33325"/>
                </a:lnTo>
                <a:lnTo>
                  <a:pt x="306197" y="64982"/>
                </a:lnTo>
                <a:lnTo>
                  <a:pt x="336858" y="104603"/>
                </a:lnTo>
                <a:lnTo>
                  <a:pt x="357119" y="148657"/>
                </a:lnTo>
                <a:lnTo>
                  <a:pt x="366995" y="195307"/>
                </a:lnTo>
                <a:lnTo>
                  <a:pt x="366506" y="242720"/>
                </a:lnTo>
                <a:lnTo>
                  <a:pt x="355669" y="289059"/>
                </a:lnTo>
                <a:lnTo>
                  <a:pt x="334502" y="332491"/>
                </a:lnTo>
                <a:lnTo>
                  <a:pt x="303022" y="371179"/>
                </a:lnTo>
                <a:lnTo>
                  <a:pt x="265599" y="400402"/>
                </a:lnTo>
                <a:lnTo>
                  <a:pt x="223953" y="420232"/>
                </a:lnTo>
                <a:lnTo>
                  <a:pt x="179677" y="430638"/>
                </a:lnTo>
                <a:lnTo>
                  <a:pt x="134364" y="431590"/>
                </a:lnTo>
                <a:lnTo>
                  <a:pt x="89606" y="423055"/>
                </a:lnTo>
                <a:lnTo>
                  <a:pt x="46996" y="405002"/>
                </a:lnTo>
                <a:lnTo>
                  <a:pt x="8127" y="377402"/>
                </a:lnTo>
                <a:lnTo>
                  <a:pt x="49093" y="406196"/>
                </a:lnTo>
                <a:lnTo>
                  <a:pt x="94020" y="424394"/>
                </a:lnTo>
                <a:lnTo>
                  <a:pt x="141069" y="432096"/>
                </a:lnTo>
                <a:lnTo>
                  <a:pt x="188399" y="429406"/>
                </a:lnTo>
                <a:lnTo>
                  <a:pt x="234173" y="416426"/>
                </a:lnTo>
                <a:lnTo>
                  <a:pt x="276549" y="393257"/>
                </a:lnTo>
                <a:lnTo>
                  <a:pt x="313690" y="360003"/>
                </a:lnTo>
                <a:lnTo>
                  <a:pt x="342306" y="319130"/>
                </a:lnTo>
                <a:lnTo>
                  <a:pt x="360304" y="274260"/>
                </a:lnTo>
                <a:lnTo>
                  <a:pt x="367794" y="227228"/>
                </a:lnTo>
                <a:lnTo>
                  <a:pt x="364886" y="179870"/>
                </a:lnTo>
                <a:lnTo>
                  <a:pt x="351693" y="134021"/>
                </a:lnTo>
                <a:lnTo>
                  <a:pt x="328325" y="91515"/>
                </a:lnTo>
                <a:lnTo>
                  <a:pt x="294894" y="54187"/>
                </a:lnTo>
                <a:lnTo>
                  <a:pt x="256025" y="26587"/>
                </a:lnTo>
                <a:lnTo>
                  <a:pt x="213415" y="8534"/>
                </a:lnTo>
                <a:lnTo>
                  <a:pt x="168657" y="0"/>
                </a:lnTo>
                <a:lnTo>
                  <a:pt x="123344" y="951"/>
                </a:lnTo>
                <a:lnTo>
                  <a:pt x="79068" y="11357"/>
                </a:lnTo>
                <a:lnTo>
                  <a:pt x="37422" y="31187"/>
                </a:lnTo>
                <a:lnTo>
                  <a:pt x="0" y="6041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463663" y="1604517"/>
            <a:ext cx="20701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50" dirty="0">
                <a:solidFill>
                  <a:srgbClr val="17375E"/>
                </a:solidFill>
                <a:latin typeface="Arial"/>
                <a:cs typeface="Arial"/>
              </a:rPr>
              <a:t>3</a:t>
            </a:r>
            <a:r>
              <a:rPr sz="900" spc="-15" dirty="0">
                <a:solidFill>
                  <a:srgbClr val="17375E"/>
                </a:solidFill>
                <a:latin typeface="Arial"/>
                <a:cs typeface="Arial"/>
              </a:rPr>
              <a:t>.</a:t>
            </a:r>
            <a:r>
              <a:rPr sz="900" spc="-50" dirty="0">
                <a:solidFill>
                  <a:srgbClr val="17375E"/>
                </a:solidFill>
                <a:latin typeface="Arial"/>
                <a:cs typeface="Arial"/>
              </a:rPr>
              <a:t>3</a:t>
            </a:r>
            <a:r>
              <a:rPr sz="900" spc="-130" dirty="0">
                <a:solidFill>
                  <a:srgbClr val="17375E"/>
                </a:solidFill>
                <a:latin typeface="Arial"/>
                <a:cs typeface="Arial"/>
              </a:rPr>
              <a:t>V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68869" y="1989073"/>
            <a:ext cx="19177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150" dirty="0">
                <a:solidFill>
                  <a:srgbClr val="17375E"/>
                </a:solidFill>
                <a:latin typeface="Arial"/>
                <a:cs typeface="Arial"/>
              </a:rPr>
              <a:t>GN</a:t>
            </a:r>
            <a:r>
              <a:rPr sz="900" spc="-200" dirty="0">
                <a:solidFill>
                  <a:srgbClr val="17375E"/>
                </a:solidFill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65821" y="2254885"/>
            <a:ext cx="20701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50" dirty="0">
                <a:solidFill>
                  <a:srgbClr val="17375E"/>
                </a:solidFill>
                <a:latin typeface="Arial"/>
                <a:cs typeface="Arial"/>
              </a:rPr>
              <a:t>3</a:t>
            </a:r>
            <a:r>
              <a:rPr sz="900" spc="-15" dirty="0">
                <a:solidFill>
                  <a:srgbClr val="17375E"/>
                </a:solidFill>
                <a:latin typeface="Arial"/>
                <a:cs typeface="Arial"/>
              </a:rPr>
              <a:t>.</a:t>
            </a:r>
            <a:r>
              <a:rPr sz="900" spc="-50" dirty="0">
                <a:solidFill>
                  <a:srgbClr val="17375E"/>
                </a:solidFill>
                <a:latin typeface="Arial"/>
                <a:cs typeface="Arial"/>
              </a:rPr>
              <a:t>3</a:t>
            </a:r>
            <a:r>
              <a:rPr sz="900" spc="-130" dirty="0">
                <a:solidFill>
                  <a:srgbClr val="17375E"/>
                </a:solidFill>
                <a:latin typeface="Arial"/>
                <a:cs typeface="Arial"/>
              </a:rPr>
              <a:t>V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70902" y="2639567"/>
            <a:ext cx="191770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150" dirty="0">
                <a:solidFill>
                  <a:srgbClr val="17375E"/>
                </a:solidFill>
                <a:latin typeface="Arial"/>
                <a:cs typeface="Arial"/>
              </a:rPr>
              <a:t>GN</a:t>
            </a:r>
            <a:r>
              <a:rPr sz="900" spc="-200" dirty="0">
                <a:solidFill>
                  <a:srgbClr val="17375E"/>
                </a:solidFill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94548" y="1733676"/>
            <a:ext cx="165100" cy="156210"/>
          </a:xfrm>
          <a:custGeom>
            <a:avLst/>
            <a:gdLst/>
            <a:ahLst/>
            <a:cxnLst/>
            <a:rect l="l" t="t" r="r" b="b"/>
            <a:pathLst>
              <a:path w="165100" h="156210">
                <a:moveTo>
                  <a:pt x="134239" y="155701"/>
                </a:moveTo>
                <a:lnTo>
                  <a:pt x="1397" y="33655"/>
                </a:lnTo>
                <a:lnTo>
                  <a:pt x="0" y="1397"/>
                </a:lnTo>
                <a:lnTo>
                  <a:pt x="32257" y="0"/>
                </a:lnTo>
                <a:lnTo>
                  <a:pt x="165100" y="122047"/>
                </a:lnTo>
                <a:lnTo>
                  <a:pt x="134239" y="155701"/>
                </a:lnTo>
                <a:close/>
              </a:path>
            </a:pathLst>
          </a:custGeom>
          <a:ln w="25400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38693" y="2504694"/>
            <a:ext cx="203200" cy="45720"/>
          </a:xfrm>
          <a:custGeom>
            <a:avLst/>
            <a:gdLst/>
            <a:ahLst/>
            <a:cxnLst/>
            <a:rect l="l" t="t" r="r" b="b"/>
            <a:pathLst>
              <a:path w="203200" h="45719">
                <a:moveTo>
                  <a:pt x="0" y="0"/>
                </a:moveTo>
                <a:lnTo>
                  <a:pt x="179831" y="0"/>
                </a:lnTo>
                <a:lnTo>
                  <a:pt x="202691" y="22860"/>
                </a:lnTo>
                <a:lnTo>
                  <a:pt x="179831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111363" y="2450592"/>
            <a:ext cx="191135" cy="13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900" spc="-170" dirty="0">
                <a:solidFill>
                  <a:srgbClr val="17375E"/>
                </a:solidFill>
                <a:latin typeface="Arial"/>
                <a:cs typeface="Arial"/>
              </a:rPr>
              <a:t>1</a:t>
            </a:r>
            <a:r>
              <a:rPr sz="900" spc="-15" dirty="0">
                <a:solidFill>
                  <a:srgbClr val="17375E"/>
                </a:solidFill>
                <a:latin typeface="Arial"/>
                <a:cs typeface="Arial"/>
              </a:rPr>
              <a:t>.</a:t>
            </a:r>
            <a:r>
              <a:rPr sz="900" spc="-50" dirty="0">
                <a:solidFill>
                  <a:srgbClr val="17375E"/>
                </a:solidFill>
                <a:latin typeface="Arial"/>
                <a:cs typeface="Arial"/>
              </a:rPr>
              <a:t>6</a:t>
            </a:r>
            <a:r>
              <a:rPr sz="900" spc="-130" dirty="0">
                <a:solidFill>
                  <a:srgbClr val="17375E"/>
                </a:solidFill>
                <a:latin typeface="Arial"/>
                <a:cs typeface="Arial"/>
              </a:rPr>
              <a:t>V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45323" y="2528316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94269" y="1861566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2859" y="0"/>
                </a:moveTo>
                <a:lnTo>
                  <a:pt x="13983" y="1803"/>
                </a:lnTo>
                <a:lnTo>
                  <a:pt x="6715" y="6715"/>
                </a:lnTo>
                <a:lnTo>
                  <a:pt x="1803" y="13983"/>
                </a:lnTo>
                <a:lnTo>
                  <a:pt x="0" y="22860"/>
                </a:lnTo>
                <a:lnTo>
                  <a:pt x="1803" y="31736"/>
                </a:lnTo>
                <a:lnTo>
                  <a:pt x="6715" y="39004"/>
                </a:lnTo>
                <a:lnTo>
                  <a:pt x="13983" y="43916"/>
                </a:lnTo>
                <a:lnTo>
                  <a:pt x="22859" y="45720"/>
                </a:lnTo>
                <a:lnTo>
                  <a:pt x="31736" y="43916"/>
                </a:lnTo>
                <a:lnTo>
                  <a:pt x="39004" y="39004"/>
                </a:lnTo>
                <a:lnTo>
                  <a:pt x="43916" y="31736"/>
                </a:lnTo>
                <a:lnTo>
                  <a:pt x="45720" y="22860"/>
                </a:lnTo>
                <a:lnTo>
                  <a:pt x="43916" y="13983"/>
                </a:lnTo>
                <a:lnTo>
                  <a:pt x="39004" y="6715"/>
                </a:lnTo>
                <a:lnTo>
                  <a:pt x="31736" y="1803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94269" y="1861566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0" y="22860"/>
                </a:moveTo>
                <a:lnTo>
                  <a:pt x="1803" y="13983"/>
                </a:lnTo>
                <a:lnTo>
                  <a:pt x="6715" y="6715"/>
                </a:lnTo>
                <a:lnTo>
                  <a:pt x="13983" y="1803"/>
                </a:lnTo>
                <a:lnTo>
                  <a:pt x="22859" y="0"/>
                </a:lnTo>
                <a:lnTo>
                  <a:pt x="31736" y="1803"/>
                </a:lnTo>
                <a:lnTo>
                  <a:pt x="39004" y="6715"/>
                </a:lnTo>
                <a:lnTo>
                  <a:pt x="43916" y="13983"/>
                </a:lnTo>
                <a:lnTo>
                  <a:pt x="45720" y="22860"/>
                </a:lnTo>
                <a:lnTo>
                  <a:pt x="43916" y="31736"/>
                </a:lnTo>
                <a:lnTo>
                  <a:pt x="39004" y="39004"/>
                </a:lnTo>
                <a:lnTo>
                  <a:pt x="31736" y="43916"/>
                </a:lnTo>
                <a:lnTo>
                  <a:pt x="22859" y="45720"/>
                </a:lnTo>
                <a:lnTo>
                  <a:pt x="13983" y="43916"/>
                </a:lnTo>
                <a:lnTo>
                  <a:pt x="6715" y="39004"/>
                </a:lnTo>
                <a:lnTo>
                  <a:pt x="1803" y="31736"/>
                </a:lnTo>
                <a:lnTo>
                  <a:pt x="0" y="2286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15606" y="250469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22860" y="0"/>
                </a:moveTo>
                <a:lnTo>
                  <a:pt x="13983" y="1803"/>
                </a:lnTo>
                <a:lnTo>
                  <a:pt x="6715" y="6715"/>
                </a:lnTo>
                <a:lnTo>
                  <a:pt x="1803" y="13983"/>
                </a:lnTo>
                <a:lnTo>
                  <a:pt x="0" y="22860"/>
                </a:lnTo>
                <a:lnTo>
                  <a:pt x="1803" y="31736"/>
                </a:lnTo>
                <a:lnTo>
                  <a:pt x="6715" y="39004"/>
                </a:lnTo>
                <a:lnTo>
                  <a:pt x="13983" y="43916"/>
                </a:lnTo>
                <a:lnTo>
                  <a:pt x="22860" y="45719"/>
                </a:lnTo>
                <a:lnTo>
                  <a:pt x="31736" y="43916"/>
                </a:lnTo>
                <a:lnTo>
                  <a:pt x="39004" y="39004"/>
                </a:lnTo>
                <a:lnTo>
                  <a:pt x="43916" y="31736"/>
                </a:lnTo>
                <a:lnTo>
                  <a:pt x="45720" y="22860"/>
                </a:lnTo>
                <a:lnTo>
                  <a:pt x="43916" y="13983"/>
                </a:lnTo>
                <a:lnTo>
                  <a:pt x="39004" y="6715"/>
                </a:lnTo>
                <a:lnTo>
                  <a:pt x="31736" y="1803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15606" y="2504694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19">
                <a:moveTo>
                  <a:pt x="0" y="22860"/>
                </a:moveTo>
                <a:lnTo>
                  <a:pt x="1803" y="13983"/>
                </a:lnTo>
                <a:lnTo>
                  <a:pt x="6715" y="6715"/>
                </a:lnTo>
                <a:lnTo>
                  <a:pt x="13983" y="1803"/>
                </a:lnTo>
                <a:lnTo>
                  <a:pt x="22860" y="0"/>
                </a:lnTo>
                <a:lnTo>
                  <a:pt x="31736" y="1803"/>
                </a:lnTo>
                <a:lnTo>
                  <a:pt x="39004" y="6715"/>
                </a:lnTo>
                <a:lnTo>
                  <a:pt x="43916" y="13983"/>
                </a:lnTo>
                <a:lnTo>
                  <a:pt x="45720" y="22860"/>
                </a:lnTo>
                <a:lnTo>
                  <a:pt x="43916" y="31736"/>
                </a:lnTo>
                <a:lnTo>
                  <a:pt x="39004" y="39004"/>
                </a:lnTo>
                <a:lnTo>
                  <a:pt x="31736" y="43916"/>
                </a:lnTo>
                <a:lnTo>
                  <a:pt x="22860" y="45719"/>
                </a:lnTo>
                <a:lnTo>
                  <a:pt x="13983" y="43916"/>
                </a:lnTo>
                <a:lnTo>
                  <a:pt x="6715" y="39004"/>
                </a:lnTo>
                <a:lnTo>
                  <a:pt x="1803" y="31736"/>
                </a:lnTo>
                <a:lnTo>
                  <a:pt x="0" y="2286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67094" y="1399794"/>
            <a:ext cx="1912620" cy="1435735"/>
          </a:xfrm>
          <a:custGeom>
            <a:avLst/>
            <a:gdLst/>
            <a:ahLst/>
            <a:cxnLst/>
            <a:rect l="l" t="t" r="r" b="b"/>
            <a:pathLst>
              <a:path w="1912620" h="1435735">
                <a:moveTo>
                  <a:pt x="0" y="1435608"/>
                </a:moveTo>
                <a:lnTo>
                  <a:pt x="1912620" y="1435608"/>
                </a:lnTo>
                <a:lnTo>
                  <a:pt x="1912620" y="0"/>
                </a:lnTo>
                <a:lnTo>
                  <a:pt x="0" y="0"/>
                </a:lnTo>
                <a:lnTo>
                  <a:pt x="0" y="1435608"/>
                </a:lnTo>
                <a:close/>
              </a:path>
            </a:pathLst>
          </a:custGeom>
          <a:ln w="25908">
            <a:solidFill>
              <a:srgbClr val="9966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98080" y="3223260"/>
            <a:ext cx="794003" cy="1216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841997" y="3004566"/>
            <a:ext cx="1537970" cy="1516380"/>
          </a:xfrm>
          <a:prstGeom prst="rect">
            <a:avLst/>
          </a:prstGeom>
          <a:ln w="25908">
            <a:solidFill>
              <a:srgbClr val="205868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R="193675" algn="r">
              <a:lnSpc>
                <a:spcPct val="100000"/>
              </a:lnSpc>
              <a:spcBef>
                <a:spcPts val="400"/>
              </a:spcBef>
            </a:pPr>
            <a:r>
              <a:rPr sz="900" spc="-140" dirty="0">
                <a:solidFill>
                  <a:srgbClr val="17375E"/>
                </a:solidFill>
                <a:latin typeface="Arial"/>
                <a:cs typeface="Arial"/>
              </a:rPr>
              <a:t>V</a:t>
            </a:r>
            <a:r>
              <a:rPr sz="900" spc="-210" dirty="0">
                <a:solidFill>
                  <a:srgbClr val="17375E"/>
                </a:solidFill>
                <a:latin typeface="Arial"/>
                <a:cs typeface="Arial"/>
              </a:rPr>
              <a:t>CC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238760">
              <a:lnSpc>
                <a:spcPct val="100000"/>
              </a:lnSpc>
              <a:spcBef>
                <a:spcPts val="750"/>
              </a:spcBef>
            </a:pPr>
            <a:r>
              <a:rPr sz="900" spc="-45" dirty="0">
                <a:solidFill>
                  <a:srgbClr val="17375E"/>
                </a:solidFill>
                <a:latin typeface="Arial"/>
                <a:cs typeface="Arial"/>
              </a:rPr>
              <a:t>V_out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930275">
              <a:lnSpc>
                <a:spcPct val="100000"/>
              </a:lnSpc>
            </a:pPr>
            <a:r>
              <a:rPr sz="900" spc="-165" dirty="0">
                <a:solidFill>
                  <a:srgbClr val="17375E"/>
                </a:solidFill>
                <a:latin typeface="Arial"/>
                <a:cs typeface="Arial"/>
              </a:rPr>
              <a:t>GND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424928" y="3735323"/>
            <a:ext cx="160020" cy="76200"/>
          </a:xfrm>
          <a:custGeom>
            <a:avLst/>
            <a:gdLst/>
            <a:ahLst/>
            <a:cxnLst/>
            <a:rect l="l" t="t" r="r" b="b"/>
            <a:pathLst>
              <a:path w="1600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6002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60020" h="76200">
                <a:moveTo>
                  <a:pt x="159766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59766" y="44450"/>
                </a:lnTo>
                <a:lnTo>
                  <a:pt x="15976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5205" y="3798570"/>
            <a:ext cx="338455" cy="1010919"/>
          </a:xfrm>
          <a:custGeom>
            <a:avLst/>
            <a:gdLst/>
            <a:ahLst/>
            <a:cxnLst/>
            <a:rect l="l" t="t" r="r" b="b"/>
            <a:pathLst>
              <a:path w="338454" h="1010920">
                <a:moveTo>
                  <a:pt x="338201" y="0"/>
                </a:moveTo>
                <a:lnTo>
                  <a:pt x="338201" y="9905"/>
                </a:lnTo>
                <a:lnTo>
                  <a:pt x="0" y="9905"/>
                </a:lnTo>
                <a:lnTo>
                  <a:pt x="0" y="10104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67483" y="3371088"/>
            <a:ext cx="327660" cy="90170"/>
          </a:xfrm>
          <a:custGeom>
            <a:avLst/>
            <a:gdLst/>
            <a:ahLst/>
            <a:cxnLst/>
            <a:rect l="l" t="t" r="r" b="b"/>
            <a:pathLst>
              <a:path w="327660" h="90170">
                <a:moveTo>
                  <a:pt x="0" y="89916"/>
                </a:moveTo>
                <a:lnTo>
                  <a:pt x="327660" y="89916"/>
                </a:lnTo>
                <a:lnTo>
                  <a:pt x="327660" y="0"/>
                </a:lnTo>
                <a:lnTo>
                  <a:pt x="0" y="0"/>
                </a:lnTo>
                <a:lnTo>
                  <a:pt x="0" y="89916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67483" y="3371088"/>
            <a:ext cx="327660" cy="90170"/>
          </a:xfrm>
          <a:custGeom>
            <a:avLst/>
            <a:gdLst/>
            <a:ahLst/>
            <a:cxnLst/>
            <a:rect l="l" t="t" r="r" b="b"/>
            <a:pathLst>
              <a:path w="327660" h="90170">
                <a:moveTo>
                  <a:pt x="0" y="89916"/>
                </a:moveTo>
                <a:lnTo>
                  <a:pt x="327660" y="89916"/>
                </a:lnTo>
                <a:lnTo>
                  <a:pt x="327660" y="0"/>
                </a:lnTo>
                <a:lnTo>
                  <a:pt x="0" y="0"/>
                </a:lnTo>
                <a:lnTo>
                  <a:pt x="0" y="89916"/>
                </a:lnTo>
                <a:close/>
              </a:path>
            </a:pathLst>
          </a:custGeom>
          <a:ln w="914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078227" y="3359911"/>
            <a:ext cx="106045" cy="119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114" dirty="0">
                <a:solidFill>
                  <a:srgbClr val="FFFFFF"/>
                </a:solidFill>
                <a:latin typeface="Arial"/>
                <a:cs typeface="Arial"/>
              </a:rPr>
              <a:t>A1</a:t>
            </a:r>
            <a:endParaRPr sz="7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415033" y="3224022"/>
            <a:ext cx="3517265" cy="1367790"/>
          </a:xfrm>
          <a:custGeom>
            <a:avLst/>
            <a:gdLst/>
            <a:ahLst/>
            <a:cxnLst/>
            <a:rect l="l" t="t" r="r" b="b"/>
            <a:pathLst>
              <a:path w="3517265" h="1367789">
                <a:moveTo>
                  <a:pt x="0" y="1367586"/>
                </a:moveTo>
                <a:lnTo>
                  <a:pt x="2463291" y="1367586"/>
                </a:lnTo>
                <a:lnTo>
                  <a:pt x="2463291" y="0"/>
                </a:lnTo>
                <a:lnTo>
                  <a:pt x="3517011" y="0"/>
                </a:lnTo>
              </a:path>
            </a:pathLst>
          </a:custGeom>
          <a:ln w="38100">
            <a:solidFill>
              <a:srgbClr val="779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28750" y="3396234"/>
            <a:ext cx="503555" cy="1214755"/>
          </a:xfrm>
          <a:custGeom>
            <a:avLst/>
            <a:gdLst/>
            <a:ahLst/>
            <a:cxnLst/>
            <a:rect l="l" t="t" r="r" b="b"/>
            <a:pathLst>
              <a:path w="503555" h="1214754">
                <a:moveTo>
                  <a:pt x="0" y="1214234"/>
                </a:moveTo>
                <a:lnTo>
                  <a:pt x="0" y="21336"/>
                </a:lnTo>
                <a:lnTo>
                  <a:pt x="503555" y="21336"/>
                </a:lnTo>
                <a:lnTo>
                  <a:pt x="503555" y="0"/>
                </a:lnTo>
              </a:path>
            </a:pathLst>
          </a:custGeom>
          <a:ln w="38099">
            <a:solidFill>
              <a:srgbClr val="779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92802" y="3225545"/>
            <a:ext cx="183515" cy="85090"/>
          </a:xfrm>
          <a:custGeom>
            <a:avLst/>
            <a:gdLst/>
            <a:ahLst/>
            <a:cxnLst/>
            <a:rect l="l" t="t" r="r" b="b"/>
            <a:pathLst>
              <a:path w="183514" h="85089">
                <a:moveTo>
                  <a:pt x="0" y="0"/>
                </a:moveTo>
                <a:lnTo>
                  <a:pt x="181990" y="0"/>
                </a:lnTo>
                <a:lnTo>
                  <a:pt x="181990" y="84962"/>
                </a:lnTo>
                <a:lnTo>
                  <a:pt x="183007" y="84962"/>
                </a:lnTo>
              </a:path>
            </a:pathLst>
          </a:custGeom>
          <a:ln w="38100">
            <a:solidFill>
              <a:srgbClr val="779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797046" y="2636647"/>
            <a:ext cx="78930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10" dirty="0">
                <a:solidFill>
                  <a:srgbClr val="17375E"/>
                </a:solidFill>
                <a:latin typeface="Arial"/>
                <a:cs typeface="Arial"/>
              </a:rPr>
              <a:t>A0:WIPER</a:t>
            </a:r>
            <a:endParaRPr sz="1600">
              <a:latin typeface="Arial"/>
              <a:cs typeface="Arial"/>
            </a:endParaRPr>
          </a:p>
          <a:p>
            <a:pPr marL="52705">
              <a:lnSpc>
                <a:spcPct val="100000"/>
              </a:lnSpc>
              <a:spcBef>
                <a:spcPts val="615"/>
              </a:spcBef>
            </a:pPr>
            <a:r>
              <a:rPr sz="1600" spc="-114" dirty="0">
                <a:solidFill>
                  <a:srgbClr val="17375E"/>
                </a:solidFill>
                <a:latin typeface="Arial"/>
                <a:cs typeface="Arial"/>
              </a:rPr>
              <a:t>A1:V_out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9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80844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9425" algn="l"/>
              </a:tabLst>
            </a:pPr>
            <a:r>
              <a:rPr sz="2800" spc="-30" dirty="0"/>
              <a:t>4.	</a:t>
            </a:r>
            <a:r>
              <a:rPr sz="2800" spc="-180" dirty="0"/>
              <a:t>H/W </a:t>
            </a:r>
            <a:r>
              <a:rPr lang="en-US" sz="2800" dirty="0"/>
              <a:t>implementation</a:t>
            </a:r>
            <a:r>
              <a:rPr sz="2800" spc="-755" dirty="0">
                <a:latin typeface="Malgun Gothic"/>
                <a:cs typeface="Malgun Gothic"/>
              </a:rPr>
              <a:t>   </a:t>
            </a:r>
            <a:r>
              <a:rPr sz="2800" spc="495" dirty="0"/>
              <a:t>- </a:t>
            </a:r>
            <a:r>
              <a:rPr sz="2800" spc="-245" dirty="0"/>
              <a:t>W7500 </a:t>
            </a:r>
            <a:r>
              <a:rPr sz="2800" spc="10" dirty="0"/>
              <a:t>Starter</a:t>
            </a:r>
            <a:r>
              <a:rPr sz="2800" spc="-375" dirty="0"/>
              <a:t> </a:t>
            </a:r>
            <a:r>
              <a:rPr sz="2800" spc="-15" dirty="0"/>
              <a:t>Kit</a:t>
            </a:r>
            <a:endParaRPr sz="28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6623" y="1871472"/>
            <a:ext cx="2228087" cy="235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87492" y="1455527"/>
            <a:ext cx="1639570" cy="668020"/>
          </a:xfrm>
          <a:custGeom>
            <a:avLst/>
            <a:gdLst/>
            <a:ahLst/>
            <a:cxnLst/>
            <a:rect l="l" t="t" r="r" b="b"/>
            <a:pathLst>
              <a:path w="1639570" h="668019">
                <a:moveTo>
                  <a:pt x="0" y="377463"/>
                </a:moveTo>
                <a:lnTo>
                  <a:pt x="121920" y="667785"/>
                </a:lnTo>
                <a:lnTo>
                  <a:pt x="458724" y="521608"/>
                </a:lnTo>
                <a:lnTo>
                  <a:pt x="344043" y="485540"/>
                </a:lnTo>
                <a:lnTo>
                  <a:pt x="370397" y="449781"/>
                </a:lnTo>
                <a:lnTo>
                  <a:pt x="398539" y="415518"/>
                </a:lnTo>
                <a:lnTo>
                  <a:pt x="400351" y="413531"/>
                </a:lnTo>
                <a:lnTo>
                  <a:pt x="114681" y="413531"/>
                </a:lnTo>
                <a:lnTo>
                  <a:pt x="0" y="377463"/>
                </a:lnTo>
                <a:close/>
              </a:path>
              <a:path w="1639570" h="668019">
                <a:moveTo>
                  <a:pt x="1003942" y="0"/>
                </a:moveTo>
                <a:lnTo>
                  <a:pt x="954169" y="552"/>
                </a:lnTo>
                <a:lnTo>
                  <a:pt x="904837" y="2963"/>
                </a:lnTo>
                <a:lnTo>
                  <a:pt x="856014" y="7215"/>
                </a:lnTo>
                <a:lnTo>
                  <a:pt x="807768" y="13289"/>
                </a:lnTo>
                <a:lnTo>
                  <a:pt x="760166" y="21167"/>
                </a:lnTo>
                <a:lnTo>
                  <a:pt x="713275" y="30831"/>
                </a:lnTo>
                <a:lnTo>
                  <a:pt x="667162" y="42262"/>
                </a:lnTo>
                <a:lnTo>
                  <a:pt x="621895" y="55444"/>
                </a:lnTo>
                <a:lnTo>
                  <a:pt x="577542" y="70356"/>
                </a:lnTo>
                <a:lnTo>
                  <a:pt x="534169" y="86982"/>
                </a:lnTo>
                <a:lnTo>
                  <a:pt x="491843" y="105304"/>
                </a:lnTo>
                <a:lnTo>
                  <a:pt x="450633" y="125302"/>
                </a:lnTo>
                <a:lnTo>
                  <a:pt x="410605" y="146959"/>
                </a:lnTo>
                <a:lnTo>
                  <a:pt x="371828" y="170257"/>
                </a:lnTo>
                <a:lnTo>
                  <a:pt x="334367" y="195178"/>
                </a:lnTo>
                <a:lnTo>
                  <a:pt x="298291" y="221703"/>
                </a:lnTo>
                <a:lnTo>
                  <a:pt x="263667" y="249814"/>
                </a:lnTo>
                <a:lnTo>
                  <a:pt x="230562" y="279494"/>
                </a:lnTo>
                <a:lnTo>
                  <a:pt x="199043" y="310724"/>
                </a:lnTo>
                <a:lnTo>
                  <a:pt x="169179" y="343485"/>
                </a:lnTo>
                <a:lnTo>
                  <a:pt x="141035" y="377760"/>
                </a:lnTo>
                <a:lnTo>
                  <a:pt x="114681" y="413531"/>
                </a:lnTo>
                <a:lnTo>
                  <a:pt x="400351" y="413531"/>
                </a:lnTo>
                <a:lnTo>
                  <a:pt x="428402" y="382767"/>
                </a:lnTo>
                <a:lnTo>
                  <a:pt x="459918" y="351547"/>
                </a:lnTo>
                <a:lnTo>
                  <a:pt x="493020" y="321876"/>
                </a:lnTo>
                <a:lnTo>
                  <a:pt x="527641" y="293773"/>
                </a:lnTo>
                <a:lnTo>
                  <a:pt x="563713" y="267255"/>
                </a:lnTo>
                <a:lnTo>
                  <a:pt x="601170" y="242341"/>
                </a:lnTo>
                <a:lnTo>
                  <a:pt x="639943" y="219048"/>
                </a:lnTo>
                <a:lnTo>
                  <a:pt x="679967" y="197396"/>
                </a:lnTo>
                <a:lnTo>
                  <a:pt x="721173" y="177401"/>
                </a:lnTo>
                <a:lnTo>
                  <a:pt x="763494" y="159083"/>
                </a:lnTo>
                <a:lnTo>
                  <a:pt x="806863" y="142459"/>
                </a:lnTo>
                <a:lnTo>
                  <a:pt x="851213" y="127547"/>
                </a:lnTo>
                <a:lnTo>
                  <a:pt x="896477" y="114367"/>
                </a:lnTo>
                <a:lnTo>
                  <a:pt x="942586" y="102935"/>
                </a:lnTo>
                <a:lnTo>
                  <a:pt x="989475" y="93269"/>
                </a:lnTo>
                <a:lnTo>
                  <a:pt x="1037075" y="85389"/>
                </a:lnTo>
                <a:lnTo>
                  <a:pt x="1085320" y="79313"/>
                </a:lnTo>
                <a:lnTo>
                  <a:pt x="1134142" y="75057"/>
                </a:lnTo>
                <a:lnTo>
                  <a:pt x="1183475" y="72641"/>
                </a:lnTo>
                <a:lnTo>
                  <a:pt x="1233249" y="72083"/>
                </a:lnTo>
                <a:lnTo>
                  <a:pt x="1433591" y="72083"/>
                </a:lnTo>
                <a:lnTo>
                  <a:pt x="1409954" y="64662"/>
                </a:lnTo>
                <a:lnTo>
                  <a:pt x="1359070" y="49693"/>
                </a:lnTo>
                <a:lnTo>
                  <a:pt x="1308089" y="36728"/>
                </a:lnTo>
                <a:lnTo>
                  <a:pt x="1257079" y="25749"/>
                </a:lnTo>
                <a:lnTo>
                  <a:pt x="1206107" y="16737"/>
                </a:lnTo>
                <a:lnTo>
                  <a:pt x="1155240" y="9674"/>
                </a:lnTo>
                <a:lnTo>
                  <a:pt x="1104545" y="4542"/>
                </a:lnTo>
                <a:lnTo>
                  <a:pt x="1054090" y="1323"/>
                </a:lnTo>
                <a:lnTo>
                  <a:pt x="1003942" y="0"/>
                </a:lnTo>
                <a:close/>
              </a:path>
              <a:path w="1639570" h="668019">
                <a:moveTo>
                  <a:pt x="1433591" y="72083"/>
                </a:moveTo>
                <a:lnTo>
                  <a:pt x="1233249" y="72083"/>
                </a:lnTo>
                <a:lnTo>
                  <a:pt x="1283400" y="73401"/>
                </a:lnTo>
                <a:lnTo>
                  <a:pt x="1333858" y="76612"/>
                </a:lnTo>
                <a:lnTo>
                  <a:pt x="1384558" y="81736"/>
                </a:lnTo>
                <a:lnTo>
                  <a:pt x="1435431" y="88790"/>
                </a:lnTo>
                <a:lnTo>
                  <a:pt x="1486410" y="97792"/>
                </a:lnTo>
                <a:lnTo>
                  <a:pt x="1537429" y="108761"/>
                </a:lnTo>
                <a:lnTo>
                  <a:pt x="1588420" y="121715"/>
                </a:lnTo>
                <a:lnTo>
                  <a:pt x="1639315" y="136671"/>
                </a:lnTo>
                <a:lnTo>
                  <a:pt x="1433591" y="72083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10604" y="1561083"/>
            <a:ext cx="979169" cy="1299210"/>
          </a:xfrm>
          <a:custGeom>
            <a:avLst/>
            <a:gdLst/>
            <a:ahLst/>
            <a:cxnLst/>
            <a:rect l="l" t="t" r="r" b="b"/>
            <a:pathLst>
              <a:path w="979170" h="1299210">
                <a:moveTo>
                  <a:pt x="0" y="0"/>
                </a:moveTo>
                <a:lnTo>
                  <a:pt x="48138" y="20790"/>
                </a:lnTo>
                <a:lnTo>
                  <a:pt x="94972" y="43097"/>
                </a:lnTo>
                <a:lnTo>
                  <a:pt x="140470" y="66866"/>
                </a:lnTo>
                <a:lnTo>
                  <a:pt x="184601" y="92041"/>
                </a:lnTo>
                <a:lnTo>
                  <a:pt x="227331" y="118566"/>
                </a:lnTo>
                <a:lnTo>
                  <a:pt x="268629" y="146387"/>
                </a:lnTo>
                <a:lnTo>
                  <a:pt x="308463" y="175448"/>
                </a:lnTo>
                <a:lnTo>
                  <a:pt x="346799" y="205694"/>
                </a:lnTo>
                <a:lnTo>
                  <a:pt x="383607" y="237069"/>
                </a:lnTo>
                <a:lnTo>
                  <a:pt x="418854" y="269517"/>
                </a:lnTo>
                <a:lnTo>
                  <a:pt x="452508" y="302985"/>
                </a:lnTo>
                <a:lnTo>
                  <a:pt x="484536" y="337416"/>
                </a:lnTo>
                <a:lnTo>
                  <a:pt x="514907" y="372754"/>
                </a:lnTo>
                <a:lnTo>
                  <a:pt x="543588" y="408945"/>
                </a:lnTo>
                <a:lnTo>
                  <a:pt x="570548" y="445934"/>
                </a:lnTo>
                <a:lnTo>
                  <a:pt x="595753" y="483664"/>
                </a:lnTo>
                <a:lnTo>
                  <a:pt x="619172" y="522081"/>
                </a:lnTo>
                <a:lnTo>
                  <a:pt x="640773" y="561129"/>
                </a:lnTo>
                <a:lnTo>
                  <a:pt x="660523" y="600752"/>
                </a:lnTo>
                <a:lnTo>
                  <a:pt x="678391" y="640896"/>
                </a:lnTo>
                <a:lnTo>
                  <a:pt x="694344" y="681506"/>
                </a:lnTo>
                <a:lnTo>
                  <a:pt x="708350" y="722525"/>
                </a:lnTo>
                <a:lnTo>
                  <a:pt x="720377" y="763898"/>
                </a:lnTo>
                <a:lnTo>
                  <a:pt x="730393" y="805570"/>
                </a:lnTo>
                <a:lnTo>
                  <a:pt x="738365" y="847487"/>
                </a:lnTo>
                <a:lnTo>
                  <a:pt x="744261" y="889591"/>
                </a:lnTo>
                <a:lnTo>
                  <a:pt x="748050" y="931829"/>
                </a:lnTo>
                <a:lnTo>
                  <a:pt x="749698" y="974144"/>
                </a:lnTo>
                <a:lnTo>
                  <a:pt x="749175" y="1016481"/>
                </a:lnTo>
                <a:lnTo>
                  <a:pt x="746447" y="1058786"/>
                </a:lnTo>
                <a:lnTo>
                  <a:pt x="741483" y="1101002"/>
                </a:lnTo>
                <a:lnTo>
                  <a:pt x="734250" y="1143074"/>
                </a:lnTo>
                <a:lnTo>
                  <a:pt x="724717" y="1184947"/>
                </a:lnTo>
                <a:lnTo>
                  <a:pt x="712851" y="1226565"/>
                </a:lnTo>
                <a:lnTo>
                  <a:pt x="942213" y="1298702"/>
                </a:lnTo>
                <a:lnTo>
                  <a:pt x="955611" y="1250997"/>
                </a:lnTo>
                <a:lnTo>
                  <a:pt x="965962" y="1202435"/>
                </a:lnTo>
                <a:lnTo>
                  <a:pt x="972524" y="1159936"/>
                </a:lnTo>
                <a:lnTo>
                  <a:pt x="976814" y="1117421"/>
                </a:lnTo>
                <a:lnTo>
                  <a:pt x="978869" y="1074941"/>
                </a:lnTo>
                <a:lnTo>
                  <a:pt x="978730" y="1032544"/>
                </a:lnTo>
                <a:lnTo>
                  <a:pt x="976435" y="990279"/>
                </a:lnTo>
                <a:lnTo>
                  <a:pt x="972023" y="948195"/>
                </a:lnTo>
                <a:lnTo>
                  <a:pt x="965535" y="906341"/>
                </a:lnTo>
                <a:lnTo>
                  <a:pt x="957009" y="864765"/>
                </a:lnTo>
                <a:lnTo>
                  <a:pt x="946485" y="823517"/>
                </a:lnTo>
                <a:lnTo>
                  <a:pt x="934001" y="782645"/>
                </a:lnTo>
                <a:lnTo>
                  <a:pt x="919598" y="742199"/>
                </a:lnTo>
                <a:lnTo>
                  <a:pt x="903315" y="702227"/>
                </a:lnTo>
                <a:lnTo>
                  <a:pt x="885190" y="662778"/>
                </a:lnTo>
                <a:lnTo>
                  <a:pt x="865263" y="623901"/>
                </a:lnTo>
                <a:lnTo>
                  <a:pt x="843574" y="585645"/>
                </a:lnTo>
                <a:lnTo>
                  <a:pt x="820161" y="548058"/>
                </a:lnTo>
                <a:lnTo>
                  <a:pt x="795064" y="511190"/>
                </a:lnTo>
                <a:lnTo>
                  <a:pt x="768323" y="475090"/>
                </a:lnTo>
                <a:lnTo>
                  <a:pt x="739976" y="439805"/>
                </a:lnTo>
                <a:lnTo>
                  <a:pt x="710063" y="405386"/>
                </a:lnTo>
                <a:lnTo>
                  <a:pt x="678623" y="371881"/>
                </a:lnTo>
                <a:lnTo>
                  <a:pt x="645696" y="339339"/>
                </a:lnTo>
                <a:lnTo>
                  <a:pt x="611320" y="307809"/>
                </a:lnTo>
                <a:lnTo>
                  <a:pt x="575536" y="277340"/>
                </a:lnTo>
                <a:lnTo>
                  <a:pt x="538382" y="247980"/>
                </a:lnTo>
                <a:lnTo>
                  <a:pt x="499897" y="219778"/>
                </a:lnTo>
                <a:lnTo>
                  <a:pt x="460121" y="192784"/>
                </a:lnTo>
                <a:lnTo>
                  <a:pt x="419094" y="167046"/>
                </a:lnTo>
                <a:lnTo>
                  <a:pt x="376854" y="142614"/>
                </a:lnTo>
                <a:lnTo>
                  <a:pt x="333441" y="119535"/>
                </a:lnTo>
                <a:lnTo>
                  <a:pt x="288894" y="97859"/>
                </a:lnTo>
                <a:lnTo>
                  <a:pt x="243252" y="77635"/>
                </a:lnTo>
                <a:lnTo>
                  <a:pt x="196555" y="58911"/>
                </a:lnTo>
                <a:lnTo>
                  <a:pt x="148842" y="41737"/>
                </a:lnTo>
                <a:lnTo>
                  <a:pt x="100152" y="26161"/>
                </a:lnTo>
                <a:lnTo>
                  <a:pt x="50525" y="12232"/>
                </a:lnTo>
                <a:lnTo>
                  <a:pt x="0" y="0"/>
                </a:lnTo>
                <a:close/>
              </a:path>
            </a:pathLst>
          </a:custGeom>
          <a:solidFill>
            <a:srgbClr val="B756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7492" y="1455527"/>
            <a:ext cx="2502535" cy="1404620"/>
          </a:xfrm>
          <a:custGeom>
            <a:avLst/>
            <a:gdLst/>
            <a:ahLst/>
            <a:cxnLst/>
            <a:rect l="l" t="t" r="r" b="b"/>
            <a:pathLst>
              <a:path w="2502534" h="1404620">
                <a:moveTo>
                  <a:pt x="1639315" y="136671"/>
                </a:moveTo>
                <a:lnTo>
                  <a:pt x="1588420" y="121715"/>
                </a:lnTo>
                <a:lnTo>
                  <a:pt x="1537429" y="108761"/>
                </a:lnTo>
                <a:lnTo>
                  <a:pt x="1486410" y="97792"/>
                </a:lnTo>
                <a:lnTo>
                  <a:pt x="1435431" y="88790"/>
                </a:lnTo>
                <a:lnTo>
                  <a:pt x="1384558" y="81736"/>
                </a:lnTo>
                <a:lnTo>
                  <a:pt x="1333858" y="76612"/>
                </a:lnTo>
                <a:lnTo>
                  <a:pt x="1283400" y="73401"/>
                </a:lnTo>
                <a:lnTo>
                  <a:pt x="1233249" y="72083"/>
                </a:lnTo>
                <a:lnTo>
                  <a:pt x="1183475" y="72641"/>
                </a:lnTo>
                <a:lnTo>
                  <a:pt x="1134142" y="75057"/>
                </a:lnTo>
                <a:lnTo>
                  <a:pt x="1085320" y="79313"/>
                </a:lnTo>
                <a:lnTo>
                  <a:pt x="1037075" y="85389"/>
                </a:lnTo>
                <a:lnTo>
                  <a:pt x="989475" y="93269"/>
                </a:lnTo>
                <a:lnTo>
                  <a:pt x="942586" y="102935"/>
                </a:lnTo>
                <a:lnTo>
                  <a:pt x="896477" y="114367"/>
                </a:lnTo>
                <a:lnTo>
                  <a:pt x="851213" y="127547"/>
                </a:lnTo>
                <a:lnTo>
                  <a:pt x="806863" y="142459"/>
                </a:lnTo>
                <a:lnTo>
                  <a:pt x="763494" y="159083"/>
                </a:lnTo>
                <a:lnTo>
                  <a:pt x="721173" y="177401"/>
                </a:lnTo>
                <a:lnTo>
                  <a:pt x="679967" y="197396"/>
                </a:lnTo>
                <a:lnTo>
                  <a:pt x="639943" y="219048"/>
                </a:lnTo>
                <a:lnTo>
                  <a:pt x="601170" y="242341"/>
                </a:lnTo>
                <a:lnTo>
                  <a:pt x="563713" y="267255"/>
                </a:lnTo>
                <a:lnTo>
                  <a:pt x="527641" y="293773"/>
                </a:lnTo>
                <a:lnTo>
                  <a:pt x="493020" y="321876"/>
                </a:lnTo>
                <a:lnTo>
                  <a:pt x="459918" y="351547"/>
                </a:lnTo>
                <a:lnTo>
                  <a:pt x="428402" y="382767"/>
                </a:lnTo>
                <a:lnTo>
                  <a:pt x="398539" y="415518"/>
                </a:lnTo>
                <a:lnTo>
                  <a:pt x="370397" y="449781"/>
                </a:lnTo>
                <a:lnTo>
                  <a:pt x="344043" y="485540"/>
                </a:lnTo>
                <a:lnTo>
                  <a:pt x="458724" y="521608"/>
                </a:lnTo>
                <a:lnTo>
                  <a:pt x="121920" y="667785"/>
                </a:lnTo>
                <a:lnTo>
                  <a:pt x="0" y="377463"/>
                </a:lnTo>
                <a:lnTo>
                  <a:pt x="114681" y="413531"/>
                </a:lnTo>
                <a:lnTo>
                  <a:pt x="141035" y="377760"/>
                </a:lnTo>
                <a:lnTo>
                  <a:pt x="169179" y="343485"/>
                </a:lnTo>
                <a:lnTo>
                  <a:pt x="199043" y="310724"/>
                </a:lnTo>
                <a:lnTo>
                  <a:pt x="230562" y="279494"/>
                </a:lnTo>
                <a:lnTo>
                  <a:pt x="263667" y="249814"/>
                </a:lnTo>
                <a:lnTo>
                  <a:pt x="298291" y="221703"/>
                </a:lnTo>
                <a:lnTo>
                  <a:pt x="334367" y="195178"/>
                </a:lnTo>
                <a:lnTo>
                  <a:pt x="371828" y="170257"/>
                </a:lnTo>
                <a:lnTo>
                  <a:pt x="410605" y="146959"/>
                </a:lnTo>
                <a:lnTo>
                  <a:pt x="450633" y="125302"/>
                </a:lnTo>
                <a:lnTo>
                  <a:pt x="491843" y="105304"/>
                </a:lnTo>
                <a:lnTo>
                  <a:pt x="534169" y="86982"/>
                </a:lnTo>
                <a:lnTo>
                  <a:pt x="577542" y="70356"/>
                </a:lnTo>
                <a:lnTo>
                  <a:pt x="621895" y="55444"/>
                </a:lnTo>
                <a:lnTo>
                  <a:pt x="667162" y="42262"/>
                </a:lnTo>
                <a:lnTo>
                  <a:pt x="713275" y="30831"/>
                </a:lnTo>
                <a:lnTo>
                  <a:pt x="760166" y="21167"/>
                </a:lnTo>
                <a:lnTo>
                  <a:pt x="807768" y="13289"/>
                </a:lnTo>
                <a:lnTo>
                  <a:pt x="856014" y="7215"/>
                </a:lnTo>
                <a:lnTo>
                  <a:pt x="904837" y="2963"/>
                </a:lnTo>
                <a:lnTo>
                  <a:pt x="954169" y="552"/>
                </a:lnTo>
                <a:lnTo>
                  <a:pt x="1003942" y="0"/>
                </a:lnTo>
                <a:lnTo>
                  <a:pt x="1054090" y="1323"/>
                </a:lnTo>
                <a:lnTo>
                  <a:pt x="1104545" y="4542"/>
                </a:lnTo>
                <a:lnTo>
                  <a:pt x="1155240" y="9674"/>
                </a:lnTo>
                <a:lnTo>
                  <a:pt x="1206107" y="16737"/>
                </a:lnTo>
                <a:lnTo>
                  <a:pt x="1257079" y="25749"/>
                </a:lnTo>
                <a:lnTo>
                  <a:pt x="1308089" y="36728"/>
                </a:lnTo>
                <a:lnTo>
                  <a:pt x="1359070" y="49693"/>
                </a:lnTo>
                <a:lnTo>
                  <a:pt x="1409954" y="64662"/>
                </a:lnTo>
                <a:lnTo>
                  <a:pt x="1639315" y="136671"/>
                </a:lnTo>
                <a:lnTo>
                  <a:pt x="1690028" y="153646"/>
                </a:lnTo>
                <a:lnTo>
                  <a:pt x="1739566" y="172297"/>
                </a:lnTo>
                <a:lnTo>
                  <a:pt x="1787895" y="192569"/>
                </a:lnTo>
                <a:lnTo>
                  <a:pt x="1834977" y="214405"/>
                </a:lnTo>
                <a:lnTo>
                  <a:pt x="1880776" y="237749"/>
                </a:lnTo>
                <a:lnTo>
                  <a:pt x="1925256" y="262546"/>
                </a:lnTo>
                <a:lnTo>
                  <a:pt x="1968380" y="288739"/>
                </a:lnTo>
                <a:lnTo>
                  <a:pt x="2010112" y="316272"/>
                </a:lnTo>
                <a:lnTo>
                  <a:pt x="2050414" y="345090"/>
                </a:lnTo>
                <a:lnTo>
                  <a:pt x="2089252" y="375136"/>
                </a:lnTo>
                <a:lnTo>
                  <a:pt x="2126588" y="406355"/>
                </a:lnTo>
                <a:lnTo>
                  <a:pt x="2162386" y="438691"/>
                </a:lnTo>
                <a:lnTo>
                  <a:pt x="2196610" y="472087"/>
                </a:lnTo>
                <a:lnTo>
                  <a:pt x="2229222" y="506489"/>
                </a:lnTo>
                <a:lnTo>
                  <a:pt x="2260187" y="541838"/>
                </a:lnTo>
                <a:lnTo>
                  <a:pt x="2289468" y="578081"/>
                </a:lnTo>
                <a:lnTo>
                  <a:pt x="2317028" y="615161"/>
                </a:lnTo>
                <a:lnTo>
                  <a:pt x="2342832" y="653021"/>
                </a:lnTo>
                <a:lnTo>
                  <a:pt x="2366842" y="691607"/>
                </a:lnTo>
                <a:lnTo>
                  <a:pt x="2389023" y="730861"/>
                </a:lnTo>
                <a:lnTo>
                  <a:pt x="2409338" y="770729"/>
                </a:lnTo>
                <a:lnTo>
                  <a:pt x="2427750" y="811153"/>
                </a:lnTo>
                <a:lnTo>
                  <a:pt x="2444222" y="852079"/>
                </a:lnTo>
                <a:lnTo>
                  <a:pt x="2458719" y="893450"/>
                </a:lnTo>
                <a:lnTo>
                  <a:pt x="2471205" y="935210"/>
                </a:lnTo>
                <a:lnTo>
                  <a:pt x="2481641" y="977303"/>
                </a:lnTo>
                <a:lnTo>
                  <a:pt x="2489993" y="1019674"/>
                </a:lnTo>
                <a:lnTo>
                  <a:pt x="2496224" y="1062266"/>
                </a:lnTo>
                <a:lnTo>
                  <a:pt x="2500296" y="1105024"/>
                </a:lnTo>
                <a:lnTo>
                  <a:pt x="2502175" y="1147891"/>
                </a:lnTo>
                <a:lnTo>
                  <a:pt x="2501822" y="1190811"/>
                </a:lnTo>
                <a:lnTo>
                  <a:pt x="2499203" y="1233729"/>
                </a:lnTo>
                <a:lnTo>
                  <a:pt x="2494279" y="1276589"/>
                </a:lnTo>
                <a:lnTo>
                  <a:pt x="2487016" y="1319334"/>
                </a:lnTo>
                <a:lnTo>
                  <a:pt x="2477376" y="1361909"/>
                </a:lnTo>
                <a:lnTo>
                  <a:pt x="2465324" y="1404258"/>
                </a:lnTo>
                <a:lnTo>
                  <a:pt x="2235962" y="1332122"/>
                </a:lnTo>
                <a:lnTo>
                  <a:pt x="2247828" y="1290503"/>
                </a:lnTo>
                <a:lnTo>
                  <a:pt x="2257361" y="1248630"/>
                </a:lnTo>
                <a:lnTo>
                  <a:pt x="2264594" y="1206558"/>
                </a:lnTo>
                <a:lnTo>
                  <a:pt x="2269558" y="1164342"/>
                </a:lnTo>
                <a:lnTo>
                  <a:pt x="2272286" y="1122038"/>
                </a:lnTo>
                <a:lnTo>
                  <a:pt x="2272809" y="1079700"/>
                </a:lnTo>
                <a:lnTo>
                  <a:pt x="2271161" y="1037385"/>
                </a:lnTo>
                <a:lnTo>
                  <a:pt x="2267372" y="995148"/>
                </a:lnTo>
                <a:lnTo>
                  <a:pt x="2261476" y="953043"/>
                </a:lnTo>
                <a:lnTo>
                  <a:pt x="2253504" y="911127"/>
                </a:lnTo>
                <a:lnTo>
                  <a:pt x="2243488" y="869454"/>
                </a:lnTo>
                <a:lnTo>
                  <a:pt x="2231461" y="828081"/>
                </a:lnTo>
                <a:lnTo>
                  <a:pt x="2217455" y="787062"/>
                </a:lnTo>
                <a:lnTo>
                  <a:pt x="2201502" y="746453"/>
                </a:lnTo>
                <a:lnTo>
                  <a:pt x="2183634" y="706309"/>
                </a:lnTo>
                <a:lnTo>
                  <a:pt x="2163884" y="666685"/>
                </a:lnTo>
                <a:lnTo>
                  <a:pt x="2142283" y="627637"/>
                </a:lnTo>
                <a:lnTo>
                  <a:pt x="2118864" y="589220"/>
                </a:lnTo>
                <a:lnTo>
                  <a:pt x="2093659" y="551490"/>
                </a:lnTo>
                <a:lnTo>
                  <a:pt x="2066699" y="514502"/>
                </a:lnTo>
                <a:lnTo>
                  <a:pt x="2038018" y="478311"/>
                </a:lnTo>
                <a:lnTo>
                  <a:pt x="2007647" y="442972"/>
                </a:lnTo>
                <a:lnTo>
                  <a:pt x="1975619" y="408541"/>
                </a:lnTo>
                <a:lnTo>
                  <a:pt x="1941965" y="375074"/>
                </a:lnTo>
                <a:lnTo>
                  <a:pt x="1906718" y="342625"/>
                </a:lnTo>
                <a:lnTo>
                  <a:pt x="1869910" y="311250"/>
                </a:lnTo>
                <a:lnTo>
                  <a:pt x="1831574" y="281005"/>
                </a:lnTo>
                <a:lnTo>
                  <a:pt x="1791740" y="251944"/>
                </a:lnTo>
                <a:lnTo>
                  <a:pt x="1750442" y="224123"/>
                </a:lnTo>
                <a:lnTo>
                  <a:pt x="1707712" y="197597"/>
                </a:lnTo>
                <a:lnTo>
                  <a:pt x="1663581" y="172423"/>
                </a:lnTo>
                <a:lnTo>
                  <a:pt x="1618083" y="148654"/>
                </a:lnTo>
                <a:lnTo>
                  <a:pt x="1571249" y="126346"/>
                </a:lnTo>
                <a:lnTo>
                  <a:pt x="1523111" y="105556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77796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9425" algn="l"/>
              </a:tabLst>
            </a:pPr>
            <a:r>
              <a:rPr sz="2800" spc="-30" dirty="0"/>
              <a:t>4.	</a:t>
            </a:r>
            <a:r>
              <a:rPr lang="en-US" sz="2800" spc="-180" dirty="0"/>
              <a:t> H/W </a:t>
            </a:r>
            <a:r>
              <a:rPr lang="en-US" sz="2800" dirty="0"/>
              <a:t>implementation</a:t>
            </a:r>
            <a:r>
              <a:rPr lang="en-US" sz="2800" spc="-755" dirty="0">
                <a:latin typeface="Malgun Gothic"/>
                <a:cs typeface="Malgun Gothic"/>
              </a:rPr>
              <a:t> </a:t>
            </a:r>
            <a:r>
              <a:rPr sz="2800" spc="-150" dirty="0"/>
              <a:t>- </a:t>
            </a:r>
            <a:r>
              <a:rPr lang="en-US" altLang="ko-KR" sz="2800" spc="-150" dirty="0">
                <a:latin typeface="Malgun Gothic"/>
                <a:cs typeface="Malgun Gothic"/>
              </a:rPr>
              <a:t>temperature sensor</a:t>
            </a:r>
            <a:endParaRPr sz="2800" spc="-15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513" y="1162684"/>
            <a:ext cx="39700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000" spc="10" dirty="0">
                <a:latin typeface="Arial"/>
                <a:cs typeface="Arial"/>
              </a:rPr>
              <a:t>3)	</a:t>
            </a:r>
            <a:r>
              <a:rPr lang="en-US" sz="2000" spc="10" dirty="0">
                <a:latin typeface="Arial"/>
                <a:cs typeface="Arial"/>
              </a:rPr>
              <a:t>Use </a:t>
            </a:r>
            <a:r>
              <a:rPr sz="2000" spc="-105" dirty="0">
                <a:latin typeface="Arial"/>
                <a:cs typeface="Arial"/>
              </a:rPr>
              <a:t>WIZwiki-W7500 </a:t>
            </a:r>
            <a:r>
              <a:rPr sz="2000" spc="10" dirty="0">
                <a:latin typeface="Arial"/>
                <a:cs typeface="Arial"/>
              </a:rPr>
              <a:t>Starter </a:t>
            </a:r>
            <a:r>
              <a:rPr sz="2000" spc="-10" dirty="0">
                <a:latin typeface="Arial"/>
                <a:cs typeface="Arial"/>
              </a:rPr>
              <a:t>Kit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4503" y="2302764"/>
            <a:ext cx="1211580" cy="1240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12492" y="2331720"/>
            <a:ext cx="1319783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02997" y="3714750"/>
            <a:ext cx="7848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170" dirty="0">
                <a:solidFill>
                  <a:srgbClr val="17375E"/>
                </a:solidFill>
                <a:latin typeface="Arial"/>
                <a:cs typeface="Arial"/>
              </a:rPr>
              <a:t>LDR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4D380A-5569-40B9-B71C-0F9EFB6BCB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685" y="2097454"/>
            <a:ext cx="1362392" cy="1362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9800" y="359917"/>
            <a:ext cx="5562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/>
              <a:t>ARM  mbed Enabled MCU</a:t>
            </a:r>
          </a:p>
        </p:txBody>
      </p:sp>
      <p:sp>
        <p:nvSpPr>
          <p:cNvPr id="6" name="object 6"/>
          <p:cNvSpPr/>
          <p:nvPr/>
        </p:nvSpPr>
        <p:spPr>
          <a:xfrm>
            <a:off x="179831" y="923544"/>
            <a:ext cx="2382012" cy="3877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5372" y="923544"/>
            <a:ext cx="2101596" cy="3785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39640" y="923544"/>
            <a:ext cx="2702052" cy="3877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98080" y="954024"/>
            <a:ext cx="1472183" cy="2193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084" y="1027175"/>
            <a:ext cx="2289048" cy="1972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248513" y="1162684"/>
            <a:ext cx="8666887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2920" algn="l"/>
              </a:tabLst>
            </a:pPr>
            <a:r>
              <a:rPr sz="2000" spc="40" dirty="0">
                <a:latin typeface="Arial"/>
                <a:cs typeface="Arial"/>
              </a:rPr>
              <a:t>4)	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Breadboard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Layout</a:t>
            </a:r>
            <a:r>
              <a:rPr lang="en-US" sz="2000" spc="-40" dirty="0">
                <a:latin typeface="Arial"/>
                <a:cs typeface="Arial"/>
              </a:rPr>
              <a:t> using </a:t>
            </a:r>
            <a:r>
              <a:rPr lang="en-US" sz="2000" spc="-105" dirty="0">
                <a:latin typeface="Arial"/>
                <a:cs typeface="Arial"/>
              </a:rPr>
              <a:t>WIZwiki-W7500 </a:t>
            </a:r>
            <a:r>
              <a:rPr lang="en-US" sz="2000" spc="10" dirty="0">
                <a:latin typeface="Arial"/>
                <a:cs typeface="Arial"/>
              </a:rPr>
              <a:t>Starter </a:t>
            </a:r>
            <a:r>
              <a:rPr lang="en-US" sz="2000" spc="-10" dirty="0">
                <a:latin typeface="Arial"/>
                <a:cs typeface="Arial"/>
              </a:rPr>
              <a:t>Kit</a:t>
            </a:r>
            <a:endParaRPr sz="2000" dirty="0">
              <a:latin typeface="Arial"/>
              <a:cs typeface="Arial"/>
            </a:endParaRPr>
          </a:p>
          <a:p>
            <a:pPr marL="3717290">
              <a:lnSpc>
                <a:spcPct val="100000"/>
              </a:lnSpc>
              <a:spcBef>
                <a:spcPts val="1265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>
            <a:spLocks noGrp="1"/>
          </p:cNvSpPr>
          <p:nvPr>
            <p:ph type="title"/>
          </p:nvPr>
        </p:nvSpPr>
        <p:spPr>
          <a:xfrm>
            <a:off x="68986" y="424941"/>
            <a:ext cx="77796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9425" algn="l"/>
              </a:tabLst>
            </a:pPr>
            <a:r>
              <a:rPr sz="2800" spc="-30" dirty="0"/>
              <a:t>4.	</a:t>
            </a:r>
            <a:r>
              <a:rPr lang="en-US" sz="2800" spc="-180" dirty="0"/>
              <a:t> H/W </a:t>
            </a:r>
            <a:r>
              <a:rPr lang="en-US" sz="2800" dirty="0"/>
              <a:t>implementation</a:t>
            </a:r>
            <a:r>
              <a:rPr lang="en-US" sz="2800" spc="-755" dirty="0">
                <a:latin typeface="Malgun Gothic"/>
                <a:cs typeface="Malgun Gothic"/>
              </a:rPr>
              <a:t> </a:t>
            </a:r>
            <a:r>
              <a:rPr sz="2800" spc="-150" dirty="0"/>
              <a:t>- </a:t>
            </a:r>
            <a:r>
              <a:rPr lang="en-US" altLang="ko-KR" sz="2800" spc="-150" dirty="0">
                <a:latin typeface="Malgun Gothic"/>
                <a:cs typeface="Malgun Gothic"/>
              </a:rPr>
              <a:t>temperature sensor</a:t>
            </a:r>
            <a:endParaRPr sz="2800" spc="-150" dirty="0">
              <a:latin typeface="Malgun Gothic"/>
              <a:cs typeface="Malgun Gothic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96289D-B5E9-4C6C-854A-624FB8891D0D}"/>
              </a:ext>
            </a:extLst>
          </p:cNvPr>
          <p:cNvSpPr/>
          <p:nvPr/>
        </p:nvSpPr>
        <p:spPr>
          <a:xfrm>
            <a:off x="4953000" y="2419350"/>
            <a:ext cx="304800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091606-3CD8-477E-B64B-0365692A1AE3}"/>
              </a:ext>
            </a:extLst>
          </p:cNvPr>
          <p:cNvSpPr/>
          <p:nvPr/>
        </p:nvSpPr>
        <p:spPr>
          <a:xfrm>
            <a:off x="2819400" y="3181350"/>
            <a:ext cx="304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A6E1DB1-BFDF-42BC-8081-F61FB24AF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16" y="1581150"/>
            <a:ext cx="4562210" cy="29718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994E3F9-367F-4BB1-82CA-EBBC20E4E0F8}"/>
              </a:ext>
            </a:extLst>
          </p:cNvPr>
          <p:cNvSpPr txBox="1"/>
          <p:nvPr/>
        </p:nvSpPr>
        <p:spPr>
          <a:xfrm>
            <a:off x="4138988" y="2411186"/>
            <a:ext cx="4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0800" y="2114550"/>
            <a:ext cx="511225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396365" algn="l"/>
              </a:tabLst>
            </a:pPr>
            <a:r>
              <a:rPr sz="4800" spc="-150" dirty="0">
                <a:latin typeface="Arial"/>
                <a:cs typeface="Arial"/>
              </a:rPr>
              <a:t>QnA	</a:t>
            </a:r>
            <a:r>
              <a:rPr lang="en-US" sz="4400" spc="-150" dirty="0">
                <a:latin typeface="Malgun Gothic"/>
                <a:cs typeface="Malgun Gothic"/>
              </a:rPr>
              <a:t>Thank you</a:t>
            </a:r>
            <a:endParaRPr sz="4400" spc="-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28431" y="4651247"/>
            <a:ext cx="1027176" cy="355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1747" y="166115"/>
            <a:ext cx="8112759" cy="58419"/>
          </a:xfrm>
          <a:custGeom>
            <a:avLst/>
            <a:gdLst/>
            <a:ahLst/>
            <a:cxnLst/>
            <a:rect l="l" t="t" r="r" b="b"/>
            <a:pathLst>
              <a:path w="8112759" h="58420">
                <a:moveTo>
                  <a:pt x="0" y="57911"/>
                </a:moveTo>
                <a:lnTo>
                  <a:pt x="8112252" y="57911"/>
                </a:lnTo>
                <a:lnTo>
                  <a:pt x="811225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864608"/>
            <a:ext cx="7885430" cy="58419"/>
          </a:xfrm>
          <a:custGeom>
            <a:avLst/>
            <a:gdLst/>
            <a:ahLst/>
            <a:cxnLst/>
            <a:rect l="l" t="t" r="r" b="b"/>
            <a:pathLst>
              <a:path w="7885430" h="58420">
                <a:moveTo>
                  <a:pt x="0" y="57911"/>
                </a:moveTo>
                <a:lnTo>
                  <a:pt x="7885049" y="57911"/>
                </a:lnTo>
                <a:lnTo>
                  <a:pt x="7885049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6800" y="359917"/>
            <a:ext cx="74676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/>
              <a:t>Do you dream of Start-up? </a:t>
            </a:r>
            <a:r>
              <a:rPr sz="3200" spc="640" dirty="0"/>
              <a:t>-</a:t>
            </a:r>
            <a:r>
              <a:rPr sz="3200" spc="-480" dirty="0"/>
              <a:t> </a:t>
            </a:r>
            <a:r>
              <a:rPr sz="3200" spc="-685" dirty="0"/>
              <a:t>VAR   </a:t>
            </a:r>
            <a:r>
              <a:rPr sz="3200" spc="-85" dirty="0"/>
              <a:t>products</a:t>
            </a:r>
            <a:endParaRPr sz="3200" dirty="0">
              <a:latin typeface="Malgun Gothic"/>
              <a:cs typeface="Malgun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980" y="1046988"/>
            <a:ext cx="2872739" cy="3756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49979" y="1046988"/>
            <a:ext cx="287273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7623" y="1840992"/>
            <a:ext cx="1799844" cy="1844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58583" y="1901951"/>
            <a:ext cx="1623059" cy="1667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41057" y="1884426"/>
            <a:ext cx="1658620" cy="1702435"/>
          </a:xfrm>
          <a:custGeom>
            <a:avLst/>
            <a:gdLst/>
            <a:ahLst/>
            <a:cxnLst/>
            <a:rect l="l" t="t" r="r" b="b"/>
            <a:pathLst>
              <a:path w="1658620" h="1702435">
                <a:moveTo>
                  <a:pt x="0" y="1702308"/>
                </a:moveTo>
                <a:lnTo>
                  <a:pt x="1658111" y="1702308"/>
                </a:lnTo>
                <a:lnTo>
                  <a:pt x="1658111" y="0"/>
                </a:lnTo>
                <a:lnTo>
                  <a:pt x="0" y="0"/>
                </a:lnTo>
                <a:lnTo>
                  <a:pt x="0" y="1702308"/>
                </a:lnTo>
                <a:close/>
              </a:path>
            </a:pathLst>
          </a:custGeom>
          <a:ln w="350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9456" y="1499616"/>
            <a:ext cx="5140452" cy="1129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1809750"/>
            <a:ext cx="59436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/>
              <a:t>About </a:t>
            </a:r>
            <a:r>
              <a:rPr sz="3200" dirty="0"/>
              <a:t>W7500 &amp; WIZwiki-W7500</a:t>
            </a:r>
            <a:endParaRPr sz="3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9788" y="359917"/>
            <a:ext cx="288480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05" dirty="0"/>
              <a:t>W7500</a:t>
            </a:r>
            <a:r>
              <a:rPr sz="3600" spc="-185" dirty="0"/>
              <a:t> </a:t>
            </a:r>
            <a:r>
              <a:rPr sz="3600" spc="-100" dirty="0"/>
              <a:t>Feature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48513" y="1397496"/>
            <a:ext cx="5237887" cy="3231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32-bit ARM Cortex-M0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Flash : 128KB / SRAM  : 16KB (up to 48KB)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Hardwired TCP/IP Core (Supports MII Interface)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Internal 8MHz Oscillator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External crystal Oscillator (8~24MHz)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48MHz maximum frequency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PLL for internal clock source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ADC   - 12bit, 8ch, 1Mbps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GPIO  53ea I/O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4 Timer/ 8 PWM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3 UART,  2 SPI, 2 I2C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32bit RNG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Serial Wire Debug(SWD)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500" dirty="0"/>
              <a:t>Package : 64TQFP  (7x7 mm)</a:t>
            </a:r>
          </a:p>
        </p:txBody>
      </p:sp>
      <p:sp>
        <p:nvSpPr>
          <p:cNvPr id="4" name="object 4"/>
          <p:cNvSpPr/>
          <p:nvPr/>
        </p:nvSpPr>
        <p:spPr>
          <a:xfrm>
            <a:off x="4681728" y="1342644"/>
            <a:ext cx="4101083" cy="3101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08979" y="4459833"/>
            <a:ext cx="187452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130" dirty="0">
                <a:latin typeface="Arial"/>
                <a:cs typeface="Arial"/>
              </a:rPr>
              <a:t>W7500 </a:t>
            </a:r>
            <a:r>
              <a:rPr sz="1500" spc="-100" dirty="0">
                <a:latin typeface="Arial"/>
                <a:cs typeface="Arial"/>
              </a:rPr>
              <a:t>System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diagram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78829" y="1590294"/>
            <a:ext cx="629920" cy="767080"/>
          </a:xfrm>
          <a:custGeom>
            <a:avLst/>
            <a:gdLst/>
            <a:ahLst/>
            <a:cxnLst/>
            <a:rect l="l" t="t" r="r" b="b"/>
            <a:pathLst>
              <a:path w="629920" h="767080">
                <a:moveTo>
                  <a:pt x="0" y="766571"/>
                </a:moveTo>
                <a:lnTo>
                  <a:pt x="629412" y="766571"/>
                </a:lnTo>
                <a:lnTo>
                  <a:pt x="629412" y="0"/>
                </a:lnTo>
                <a:lnTo>
                  <a:pt x="0" y="0"/>
                </a:lnTo>
                <a:lnTo>
                  <a:pt x="0" y="766571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15258" y="1047115"/>
            <a:ext cx="4965065" cy="243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20" dirty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http://wizwiki.net/wiki/doku.php?id=products:w7500:start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</TotalTime>
  <Words>1017</Words>
  <Application>Microsoft Office PowerPoint</Application>
  <PresentationFormat>On-screen Show (16:9)</PresentationFormat>
  <Paragraphs>277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맑은 고딕</vt:lpstr>
      <vt:lpstr>맑은 고딕</vt:lpstr>
      <vt:lpstr>Arial</vt:lpstr>
      <vt:lpstr>Calibri</vt:lpstr>
      <vt:lpstr>Times New Roman</vt:lpstr>
      <vt:lpstr>Trebuchet MS</vt:lpstr>
      <vt:lpstr>Office Theme</vt:lpstr>
      <vt:lpstr>PowerPoint Presentation</vt:lpstr>
      <vt:lpstr>1. W7500  features</vt:lpstr>
      <vt:lpstr>W7500  features</vt:lpstr>
      <vt:lpstr>Unattackable Hardwire TCP/IP Chip</vt:lpstr>
      <vt:lpstr>IoT optimized MCU</vt:lpstr>
      <vt:lpstr>ARM  mbed Enabled MCU</vt:lpstr>
      <vt:lpstr>Do you dream of Start-up? - VAR   products</vt:lpstr>
      <vt:lpstr>About W7500 &amp; WIZwiki-W7500</vt:lpstr>
      <vt:lpstr>W7500 Feature</vt:lpstr>
      <vt:lpstr>WIZwiki-W7500 Feature</vt:lpstr>
      <vt:lpstr>WIZwiki-W7500 Pinout</vt:lpstr>
      <vt:lpstr>mbed  development environment construction #1</vt:lpstr>
      <vt:lpstr>2. Install mbed Serial Driver</vt:lpstr>
      <vt:lpstr>PowerPoint Presentation</vt:lpstr>
      <vt:lpstr>PowerPoint Presentation</vt:lpstr>
      <vt:lpstr>The first step for IoT episode 1</vt:lpstr>
      <vt:lpstr>1. Embeded Web  Server Overview</vt:lpstr>
      <vt:lpstr>2. HTTP Overview</vt:lpstr>
      <vt:lpstr>3. HTTP Method</vt:lpstr>
      <vt:lpstr>Let’s develop the IoT Device! #1</vt:lpstr>
      <vt:lpstr>Control the Digital Sensor with Web page</vt:lpstr>
      <vt:lpstr>2. GPIO Theory</vt:lpstr>
      <vt:lpstr>3. 'Control the Digital Sensor with Web page’ practice - mbed Web Compiler</vt:lpstr>
      <vt:lpstr>3. 'Control the Digital Sensor with Web page’ practice - mbed Web Compiler</vt:lpstr>
      <vt:lpstr>4.  'Control the Digital Sensor with Web page’ practice - mbed Web Compiler</vt:lpstr>
      <vt:lpstr>4.  'Control the Digital Sensor with Web page’ practice - mbed Web Compiler</vt:lpstr>
      <vt:lpstr>4.  'Control the Digital Sensor with Web page’ practice - mbed Web Compiler</vt:lpstr>
      <vt:lpstr>4.  'Control the Digital Sensor with Web page’ practice - mbed Web Compiler</vt:lpstr>
      <vt:lpstr>4.  'Control the Digital Sensor with Web page’ practice - mbed Web Compiler</vt:lpstr>
      <vt:lpstr>4.  'Control the Digital Sensor with Web page’ practice - mbed Web Compiler</vt:lpstr>
      <vt:lpstr>4.  'Control the Digital Sensor with Web page’ practice - mbed Web Compiler</vt:lpstr>
      <vt:lpstr>4.  'Control the Digital Sensor with Web page’ practice – mbed Web Compiler</vt:lpstr>
      <vt:lpstr>5. IP Setting</vt:lpstr>
      <vt:lpstr>6. W7500 Onboard RBG   LED  Schematic</vt:lpstr>
      <vt:lpstr>PowerPoint Presentation</vt:lpstr>
      <vt:lpstr>Receive Network Information with Web page</vt:lpstr>
      <vt:lpstr>2.  ‘Receive Network Information with Web page’ practice - mbed Web Compiler</vt:lpstr>
      <vt:lpstr>2.  ‘Receive Network Information with Web page’ practice - mbed Web Compiler</vt:lpstr>
      <vt:lpstr>2.  ‘Receive Network Information with Web page’ practice - mbed Web Compiler</vt:lpstr>
      <vt:lpstr>2.  ‘Receive Network Information with Web page’ practice - mbed Web Compiler</vt:lpstr>
      <vt:lpstr>2.  ‘Receive Network Information with Web page’ practice - mbed Web Compiler</vt:lpstr>
      <vt:lpstr>2.  ‘Receive Network Information with Web page’ practice - mbed Web Compiler</vt:lpstr>
      <vt:lpstr>2.  ‘Receive Network Information with Web page’ practice - mbed Web Compiler</vt:lpstr>
      <vt:lpstr>Let’s develop the IoT Device! #3</vt:lpstr>
      <vt:lpstr>Receive Analog Sensor value with Web page</vt:lpstr>
      <vt:lpstr>2. ADC  Theory</vt:lpstr>
      <vt:lpstr>2. ADC  Theory - Analog Input Pinout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3.  'Receive Analog Sensor value with Web page’ practice   - mbed Web Compiler</vt:lpstr>
      <vt:lpstr>4. H/W implementation   - W7500 Starter Kit</vt:lpstr>
      <vt:lpstr>4. H/W implementation   - W7500 Starter Kit</vt:lpstr>
      <vt:lpstr>4.  H/W implementation - temperature sensor</vt:lpstr>
      <vt:lpstr>4.  H/W implementation - temperature sensor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Biswajit Padhi</cp:lastModifiedBy>
  <cp:revision>191</cp:revision>
  <dcterms:created xsi:type="dcterms:W3CDTF">2017-07-20T06:31:34Z</dcterms:created>
  <dcterms:modified xsi:type="dcterms:W3CDTF">2017-10-06T11:20:05Z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2015-12-10T00:00:00Z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2017-07-20T00:00:00Z</vt:filetime>
  </property>
</Properties>
</file>